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16"/>
  </p:notesMasterIdLst>
  <p:sldIdLst>
    <p:sldId id="256" r:id="rId2"/>
    <p:sldId id="257" r:id="rId3"/>
    <p:sldId id="259" r:id="rId4"/>
    <p:sldId id="269" r:id="rId5"/>
    <p:sldId id="262" r:id="rId6"/>
    <p:sldId id="261" r:id="rId7"/>
    <p:sldId id="263" r:id="rId8"/>
    <p:sldId id="271" r:id="rId9"/>
    <p:sldId id="264" r:id="rId10"/>
    <p:sldId id="265" r:id="rId11"/>
    <p:sldId id="270" r:id="rId12"/>
    <p:sldId id="272" r:id="rId13"/>
    <p:sldId id="267" r:id="rId14"/>
    <p:sldId id="268" r:id="rId15"/>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4281" autoAdjust="0"/>
  </p:normalViewPr>
  <p:slideViewPr>
    <p:cSldViewPr snapToGrid="0" snapToObjects="1">
      <p:cViewPr varScale="1">
        <p:scale>
          <a:sx n="58" d="100"/>
          <a:sy n="58" d="100"/>
        </p:scale>
        <p:origin x="2170" y="53"/>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60586873"/>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upport.skillscommons.org/documentation/rubric/story.html"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upport.skillscommons.org/documentation/rubric/story.html"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Shape 9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1" name="Shape 91"/>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dirty="0"/>
              <a:t>Welcome to the Session on Storytelling and an introduction to a tool we think may help you and your project teams tell the story of your impacts and successes and yes even challenges in a way that is more engaging, more interesting, so that the knowledge gets shared and retold in the best of storytelling traditions. I am not a natural storyteller. Like my </a:t>
            </a:r>
            <a:r>
              <a:rPr lang="en-US" dirty="0" smtClean="0"/>
              <a:t>colleagues </a:t>
            </a:r>
            <a:r>
              <a:rPr lang="en-US" dirty="0"/>
              <a:t>in this IMPACT community, I needed guidance and a tool help self-</a:t>
            </a:r>
            <a:r>
              <a:rPr lang="en-US" dirty="0" smtClean="0"/>
              <a:t>assess and take action.  </a:t>
            </a:r>
            <a:r>
              <a:rPr lang="en-US" dirty="0"/>
              <a:t>You should have picked up one of the tools (rubric) we are going to focus on for the next 45 minutes and at our workshop tomorrow at 9:45am.   </a:t>
            </a:r>
          </a:p>
        </p:txBody>
      </p:sp>
      <p:sp>
        <p:nvSpPr>
          <p:cNvPr id="92" name="Shape 9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1</a:t>
            </a:fld>
            <a:endParaRPr lang="en-US"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6341128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Shape 21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5" name="Shape 21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lang="en-US" dirty="0"/>
          </a:p>
        </p:txBody>
      </p:sp>
      <p:sp>
        <p:nvSpPr>
          <p:cNvPr id="216" name="Shape 216"/>
          <p:cNvSpPr txBox="1">
            <a:spLocks noGrp="1"/>
          </p:cNvSpPr>
          <p:nvPr>
            <p:ph type="sldNum" idx="12"/>
          </p:nvPr>
        </p:nvSpPr>
        <p:spPr>
          <a:xfrm>
            <a:off x="3884612" y="8685213"/>
            <a:ext cx="2971799" cy="457200"/>
          </a:xfrm>
          <a:prstGeom prst="rect">
            <a:avLst/>
          </a:prstGeom>
        </p:spPr>
        <p:txBody>
          <a:bodyPr lIns="91425" tIns="45700" rIns="91425" bIns="45700" anchor="b" anchorCtr="0">
            <a:noAutofit/>
          </a:bodyPr>
          <a:lstStyle/>
          <a:p>
            <a:pPr lvl="0">
              <a:spcBef>
                <a:spcPts val="0"/>
              </a:spcBef>
              <a:buClr>
                <a:schemeClr val="dk1"/>
              </a:buClr>
              <a:buSzPct val="25000"/>
              <a:buFont typeface="Calibri"/>
              <a:buNone/>
            </a:pPr>
            <a:fld id="{00000000-1234-1234-1234-123412341234}" type="slidenum">
              <a:rPr lang="en-US"/>
              <a:t>10</a:t>
            </a:fld>
            <a:endParaRPr lang="en-US" dirty="0"/>
          </a:p>
        </p:txBody>
      </p:sp>
    </p:spTree>
    <p:extLst>
      <p:ext uri="{BB962C8B-B14F-4D97-AF65-F5344CB8AC3E}">
        <p14:creationId xmlns:p14="http://schemas.microsoft.com/office/powerpoint/2010/main" val="40268947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I’d like you all to refer to your 2D</a:t>
            </a:r>
            <a:r>
              <a:rPr lang="en-US" baseline="0" dirty="0" smtClean="0"/>
              <a:t> StoryTelling Rubric handout, and let’s go through an exercise of evaluating the video that we produced at UH Maui College to tell the story of the impact of our GIS certificate and thank our employers for supporting the program. The objective of the video was to express our appreciate to the employers who provided field-based projects, leave time to incumbent workers, and hired our graduates.</a:t>
            </a:r>
          </a:p>
          <a:p>
            <a:endParaRPr lang="en-US" baseline="0" dirty="0" smtClean="0"/>
          </a:p>
          <a:p>
            <a:r>
              <a:rPr lang="en-US" baseline="0" dirty="0" smtClean="0"/>
              <a:t>Referring to the 2D rubric, you can see that we have 3 different levels for each of the six categories: Needs Improvement, Acceptable, and Exemplary.</a:t>
            </a:r>
          </a:p>
          <a:p>
            <a:endParaRPr lang="en-US" baseline="0" dirty="0" smtClean="0"/>
          </a:p>
          <a:p>
            <a:r>
              <a:rPr lang="en-US" baseline="0" dirty="0" smtClean="0"/>
              <a:t>Our </a:t>
            </a:r>
            <a:r>
              <a:rPr lang="en-US" baseline="0" dirty="0" err="1" smtClean="0"/>
              <a:t>StoryTelling</a:t>
            </a:r>
            <a:r>
              <a:rPr lang="en-US" baseline="0" dirty="0" smtClean="0"/>
              <a:t> Network </a:t>
            </a:r>
            <a:r>
              <a:rPr lang="en-US" baseline="0" dirty="0" err="1" smtClean="0"/>
              <a:t>IMPACTCommunity</a:t>
            </a:r>
            <a:r>
              <a:rPr lang="en-US" baseline="0" dirty="0" smtClean="0"/>
              <a:t> developed this rubric to help us evaluate the stories we develop, and looks for ways to improve as we conceptualize and produce stories.</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11</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804469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Shape 22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8" name="Shape 22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US" b="1" dirty="0"/>
              <a:t>Invite audience to evaluate the video and refer to the rubric.</a:t>
            </a:r>
          </a:p>
        </p:txBody>
      </p:sp>
      <p:sp>
        <p:nvSpPr>
          <p:cNvPr id="229" name="Shape 229"/>
          <p:cNvSpPr txBox="1">
            <a:spLocks noGrp="1"/>
          </p:cNvSpPr>
          <p:nvPr>
            <p:ph type="sldNum" idx="12"/>
          </p:nvPr>
        </p:nvSpPr>
        <p:spPr>
          <a:xfrm>
            <a:off x="3884612" y="8685213"/>
            <a:ext cx="2971799" cy="457200"/>
          </a:xfrm>
          <a:prstGeom prst="rect">
            <a:avLst/>
          </a:prstGeom>
        </p:spPr>
        <p:txBody>
          <a:bodyPr lIns="91425" tIns="45700" rIns="91425" bIns="45700" anchor="b" anchorCtr="0">
            <a:noAutofit/>
          </a:bodyPr>
          <a:lstStyle/>
          <a:p>
            <a:pPr lvl="0">
              <a:spcBef>
                <a:spcPts val="0"/>
              </a:spcBef>
              <a:buClr>
                <a:schemeClr val="dk1"/>
              </a:buClr>
              <a:buSzPct val="25000"/>
              <a:buFont typeface="Calibri"/>
              <a:buNone/>
            </a:pPr>
            <a:fld id="{00000000-1234-1234-1234-123412341234}" type="slidenum">
              <a:rPr lang="en-US"/>
              <a:t>12</a:t>
            </a:fld>
            <a:endParaRPr lang="en-US" dirty="0"/>
          </a:p>
        </p:txBody>
      </p:sp>
    </p:spTree>
    <p:extLst>
      <p:ext uri="{BB962C8B-B14F-4D97-AF65-F5344CB8AC3E}">
        <p14:creationId xmlns:p14="http://schemas.microsoft.com/office/powerpoint/2010/main" val="11086889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Shape 23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38" name="Shape 238"/>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b="1" dirty="0"/>
              <a:t>Invite audience to evaluate the GIS story using the key elements of the rubric.</a:t>
            </a:r>
          </a:p>
        </p:txBody>
      </p:sp>
      <p:sp>
        <p:nvSpPr>
          <p:cNvPr id="239" name="Shape 23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13</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779591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Shape 25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9" name="Shape 25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US" dirty="0"/>
              <a:t>Wrap up.</a:t>
            </a:r>
          </a:p>
          <a:p>
            <a:pPr lvl="0">
              <a:spcBef>
                <a:spcPts val="0"/>
              </a:spcBef>
              <a:buNone/>
            </a:pPr>
            <a:endParaRPr dirty="0"/>
          </a:p>
          <a:p>
            <a:pPr lvl="0">
              <a:spcBef>
                <a:spcPts val="0"/>
              </a:spcBef>
              <a:buNone/>
            </a:pPr>
            <a:r>
              <a:rPr lang="en-US" dirty="0"/>
              <a:t>Highlight technology partners- FocusEduvation.</a:t>
            </a:r>
          </a:p>
          <a:p>
            <a:pPr lvl="0">
              <a:spcBef>
                <a:spcPts val="0"/>
              </a:spcBef>
              <a:buNone/>
            </a:pPr>
            <a:endParaRPr dirty="0"/>
          </a:p>
          <a:p>
            <a:pPr lvl="0" rtl="0">
              <a:lnSpc>
                <a:spcPct val="107916"/>
              </a:lnSpc>
              <a:spcBef>
                <a:spcPts val="0"/>
              </a:spcBef>
              <a:spcAft>
                <a:spcPts val="800"/>
              </a:spcAft>
              <a:buNone/>
            </a:pPr>
            <a:r>
              <a:rPr lang="en-US" sz="1100" b="1" dirty="0"/>
              <a:t>Step 6: Where we are at and where we see this going</a:t>
            </a:r>
          </a:p>
          <a:p>
            <a:pPr marL="457200" lvl="0" indent="-298450" rtl="0">
              <a:lnSpc>
                <a:spcPct val="107916"/>
              </a:lnSpc>
              <a:spcBef>
                <a:spcPts val="0"/>
              </a:spcBef>
              <a:buSzPct val="100000"/>
              <a:buFont typeface="Arial"/>
              <a:buChar char="◻"/>
            </a:pPr>
            <a:r>
              <a:rPr lang="en-US" sz="1100" dirty="0"/>
              <a:t>Joined the StoryTelling Network IMPACT Community</a:t>
            </a:r>
          </a:p>
          <a:p>
            <a:pPr marL="457200" lvl="0" indent="-298450" rtl="0">
              <a:lnSpc>
                <a:spcPct val="107916"/>
              </a:lnSpc>
              <a:spcBef>
                <a:spcPts val="0"/>
              </a:spcBef>
              <a:buSzPct val="100000"/>
              <a:buFont typeface="Arial"/>
              <a:buChar char="◻"/>
            </a:pPr>
            <a:r>
              <a:rPr lang="en-US" sz="1100" dirty="0"/>
              <a:t>Shared our existing knowledge with each other and built confidence</a:t>
            </a:r>
          </a:p>
          <a:p>
            <a:pPr marL="457200" lvl="0" indent="-298450" rtl="0">
              <a:lnSpc>
                <a:spcPct val="107916"/>
              </a:lnSpc>
              <a:spcBef>
                <a:spcPts val="0"/>
              </a:spcBef>
              <a:buSzPct val="100000"/>
              <a:buFont typeface="Arial"/>
              <a:buChar char="◻"/>
            </a:pPr>
            <a:r>
              <a:rPr lang="en-US" sz="1100" dirty="0"/>
              <a:t>Turned our fear into fun through design and using evidence-based building blocks</a:t>
            </a:r>
          </a:p>
          <a:p>
            <a:pPr marL="457200" lvl="0" indent="-292100" rtl="0">
              <a:lnSpc>
                <a:spcPct val="107916"/>
              </a:lnSpc>
              <a:spcBef>
                <a:spcPts val="0"/>
              </a:spcBef>
              <a:buSzPct val="90909"/>
              <a:buFont typeface="Arial"/>
              <a:buChar char="◻"/>
            </a:pPr>
            <a:r>
              <a:rPr lang="en-US" sz="1100" dirty="0"/>
              <a:t>Created an interactive rubric available at </a:t>
            </a:r>
            <a:r>
              <a:rPr lang="en-US" sz="1100" u="sng" dirty="0">
                <a:solidFill>
                  <a:srgbClr val="0563C1"/>
                </a:solidFill>
                <a:hlinkClick r:id="rId3"/>
              </a:rPr>
              <a:t>How to tell an effective story!</a:t>
            </a:r>
          </a:p>
          <a:p>
            <a:pPr marL="457200" lvl="0" indent="-298450" rtl="0">
              <a:lnSpc>
                <a:spcPct val="107916"/>
              </a:lnSpc>
              <a:spcBef>
                <a:spcPts val="0"/>
              </a:spcBef>
              <a:buSzPct val="100000"/>
              <a:buFont typeface="Arial"/>
              <a:buChar char="◻"/>
            </a:pPr>
            <a:r>
              <a:rPr lang="en-US" sz="1100" dirty="0"/>
              <a:t>Created a proposal submission form</a:t>
            </a:r>
          </a:p>
          <a:p>
            <a:pPr lvl="0" rtl="0">
              <a:lnSpc>
                <a:spcPct val="107916"/>
              </a:lnSpc>
              <a:spcBef>
                <a:spcPts val="0"/>
              </a:spcBef>
              <a:spcAft>
                <a:spcPts val="800"/>
              </a:spcAft>
              <a:buNone/>
            </a:pPr>
            <a:r>
              <a:rPr lang="en-US" sz="1100" dirty="0"/>
              <a:t>Now inviting you to submit your proposals to share your stories on grantee-led national webinars</a:t>
            </a:r>
          </a:p>
          <a:p>
            <a:pPr lvl="0" rtl="0">
              <a:lnSpc>
                <a:spcPct val="107916"/>
              </a:lnSpc>
              <a:spcBef>
                <a:spcPts val="0"/>
              </a:spcBef>
              <a:spcAft>
                <a:spcPts val="800"/>
              </a:spcAft>
              <a:buClr>
                <a:schemeClr val="dk1"/>
              </a:buClr>
              <a:buSzPct val="100000"/>
              <a:buFont typeface="Arial"/>
              <a:buNone/>
            </a:pPr>
            <a:r>
              <a:rPr lang="en-US" sz="1100" b="1" dirty="0"/>
              <a:t>Step 7: Use technology to makeover and complement or enhance your stories.</a:t>
            </a:r>
          </a:p>
          <a:p>
            <a:pPr marL="457200" lvl="0" indent="-298450" rtl="0">
              <a:lnSpc>
                <a:spcPct val="107916"/>
              </a:lnSpc>
              <a:spcBef>
                <a:spcPts val="0"/>
              </a:spcBef>
              <a:buSzPct val="100000"/>
              <a:buFont typeface="Arial"/>
              <a:buChar char="◻"/>
            </a:pPr>
            <a:r>
              <a:rPr lang="en-US" sz="1100" dirty="0"/>
              <a:t>Consider a makeover for a story or presentation you have previously created</a:t>
            </a:r>
          </a:p>
          <a:p>
            <a:pPr marL="457200" lvl="0" indent="-298450" rtl="0">
              <a:lnSpc>
                <a:spcPct val="107916"/>
              </a:lnSpc>
              <a:spcBef>
                <a:spcPts val="0"/>
              </a:spcBef>
              <a:buSzPct val="100000"/>
              <a:buFont typeface="Arial"/>
              <a:buChar char="◻"/>
            </a:pPr>
            <a:r>
              <a:rPr lang="en-US" sz="1100" dirty="0"/>
              <a:t>Attend a consulting session with a technology partner to discuss how they can help make your good work even better</a:t>
            </a:r>
          </a:p>
          <a:p>
            <a:pPr marL="457200" lvl="0" indent="-298450" rtl="0">
              <a:lnSpc>
                <a:spcPct val="107916"/>
              </a:lnSpc>
              <a:spcBef>
                <a:spcPts val="0"/>
              </a:spcBef>
              <a:spcAft>
                <a:spcPts val="800"/>
              </a:spcAft>
              <a:buSzPct val="100000"/>
              <a:buFont typeface="Arial"/>
              <a:buChar char="◻"/>
            </a:pPr>
            <a:r>
              <a:rPr lang="en-US" sz="1100" dirty="0"/>
              <a:t>Submit your proposal using the </a:t>
            </a:r>
            <a:r>
              <a:rPr lang="en-US" sz="1100" i="1" dirty="0"/>
              <a:t>Tell Your Story Form</a:t>
            </a:r>
          </a:p>
          <a:p>
            <a:pPr marL="342900" lvl="0" indent="0" rtl="0">
              <a:lnSpc>
                <a:spcPct val="107916"/>
              </a:lnSpc>
              <a:spcBef>
                <a:spcPts val="0"/>
              </a:spcBef>
              <a:spcAft>
                <a:spcPts val="800"/>
              </a:spcAft>
              <a:buNone/>
            </a:pPr>
            <a:r>
              <a:rPr lang="en-US" sz="1100" dirty="0"/>
              <a:t>Reminder to all to use the technology partners in the room and to join us to practice using the rubric tomorrow 9:45-10:30am in the Gallery 1</a:t>
            </a:r>
            <a:r>
              <a:rPr lang="en-US" sz="1100" baseline="30000" dirty="0"/>
              <a:t>st</a:t>
            </a:r>
            <a:r>
              <a:rPr lang="en-US" sz="1100" dirty="0"/>
              <a:t> floor. </a:t>
            </a:r>
          </a:p>
          <a:p>
            <a:pPr lvl="0">
              <a:spcBef>
                <a:spcPts val="0"/>
              </a:spcBef>
              <a:buNone/>
            </a:pPr>
            <a:endParaRPr dirty="0"/>
          </a:p>
        </p:txBody>
      </p:sp>
      <p:sp>
        <p:nvSpPr>
          <p:cNvPr id="260" name="Shape 260"/>
          <p:cNvSpPr txBox="1">
            <a:spLocks noGrp="1"/>
          </p:cNvSpPr>
          <p:nvPr>
            <p:ph type="sldNum" idx="12"/>
          </p:nvPr>
        </p:nvSpPr>
        <p:spPr>
          <a:xfrm>
            <a:off x="3884612" y="8685213"/>
            <a:ext cx="2971799" cy="457200"/>
          </a:xfrm>
          <a:prstGeom prst="rect">
            <a:avLst/>
          </a:prstGeom>
        </p:spPr>
        <p:txBody>
          <a:bodyPr lIns="91425" tIns="45700" rIns="91425" bIns="45700" anchor="b" anchorCtr="0">
            <a:noAutofit/>
          </a:bodyPr>
          <a:lstStyle/>
          <a:p>
            <a:pPr lvl="0">
              <a:spcBef>
                <a:spcPts val="0"/>
              </a:spcBef>
              <a:buClr>
                <a:schemeClr val="dk1"/>
              </a:buClr>
              <a:buSzPct val="25000"/>
              <a:buFont typeface="Calibri"/>
              <a:buNone/>
            </a:pPr>
            <a:fld id="{00000000-1234-1234-1234-123412341234}" type="slidenum">
              <a:rPr lang="en-US"/>
              <a:t>14</a:t>
            </a:fld>
            <a:endParaRPr lang="en-US" dirty="0"/>
          </a:p>
        </p:txBody>
      </p:sp>
    </p:spTree>
    <p:extLst>
      <p:ext uri="{BB962C8B-B14F-4D97-AF65-F5344CB8AC3E}">
        <p14:creationId xmlns:p14="http://schemas.microsoft.com/office/powerpoint/2010/main" val="25825098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Shape 100"/>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lnSpc>
                <a:spcPct val="80000"/>
              </a:lnSpc>
              <a:spcBef>
                <a:spcPts val="0"/>
              </a:spcBef>
              <a:buClr>
                <a:srgbClr val="17365D"/>
              </a:buClr>
              <a:buSzPct val="25000"/>
              <a:buFont typeface="Arial"/>
              <a:buNone/>
            </a:pPr>
            <a:r>
              <a:rPr lang="en-US" dirty="0"/>
              <a:t>At INNOVATE 2016 five of us found our way to the TAACCCT strand focused on building IMPACT communities sponsored by skillscommons. We quickly realized we were interested in exploring ways to share our existing knowledge and innovate and solve problems and of course add to the skillscommons collection.  This has evolved into the Storytelling Network now hosted on skillscommmons. </a:t>
            </a:r>
          </a:p>
          <a:p>
            <a:pPr marL="0" marR="0" lvl="0" indent="0" algn="l" rtl="0">
              <a:lnSpc>
                <a:spcPct val="80000"/>
              </a:lnSpc>
              <a:spcBef>
                <a:spcPts val="0"/>
              </a:spcBef>
              <a:buClr>
                <a:srgbClr val="17365D"/>
              </a:buClr>
              <a:buSzPct val="25000"/>
              <a:buFont typeface="Arial"/>
              <a:buNone/>
            </a:pPr>
            <a:endParaRPr dirty="0"/>
          </a:p>
          <a:p>
            <a:pPr marL="0" marR="0" lvl="0" indent="0" algn="l" rtl="0">
              <a:lnSpc>
                <a:spcPct val="80000"/>
              </a:lnSpc>
              <a:spcBef>
                <a:spcPts val="0"/>
              </a:spcBef>
              <a:buClr>
                <a:srgbClr val="17365D"/>
              </a:buClr>
              <a:buSzPct val="25000"/>
              <a:buFont typeface="Arial"/>
              <a:buNone/>
            </a:pPr>
            <a:r>
              <a:rPr lang="en-US" dirty="0"/>
              <a:t>Since that time we have met virtually to think more about our stories and the tools that can be used to tell them in ways that are more authentic and engaging.  We are all learning about the process because we believe this is important work so that our TAACCCT innovations will live on.  </a:t>
            </a:r>
            <a:r>
              <a:rPr lang="en-US" dirty="0" smtClean="0"/>
              <a:t>We are interested </a:t>
            </a:r>
            <a:r>
              <a:rPr lang="en-US" dirty="0"/>
              <a:t>in how we can move away from traditional kinds of reporting and through stories, scale transformative change. Stories can provide guidance, share wisdom and solutions to common problems and those solutions get passed down with each story. </a:t>
            </a:r>
          </a:p>
        </p:txBody>
      </p:sp>
      <p:sp>
        <p:nvSpPr>
          <p:cNvPr id="101" name="Shape 10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607816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Shape 13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7" name="Shape 137"/>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Calibri"/>
              <a:buNone/>
            </a:pPr>
            <a:r>
              <a:rPr lang="en-US" dirty="0"/>
              <a:t>Reasons we can’t do this.  We all have a little story going on in our heads. Perhaps this intra-conflict sounds a bit like this. </a:t>
            </a:r>
          </a:p>
          <a:p>
            <a:pPr marL="0" marR="0" lvl="0" indent="0" algn="l" rtl="0">
              <a:spcBef>
                <a:spcPts val="0"/>
              </a:spcBef>
              <a:spcAft>
                <a:spcPts val="0"/>
              </a:spcAft>
              <a:buClr>
                <a:schemeClr val="dk1"/>
              </a:buClr>
              <a:buSzPct val="25000"/>
              <a:buFont typeface="Calibri"/>
              <a:buNone/>
            </a:pPr>
            <a:endParaRPr dirty="0"/>
          </a:p>
          <a:p>
            <a:pPr marL="0" marR="0" lvl="0" indent="0" algn="l" rtl="0">
              <a:spcBef>
                <a:spcPts val="0"/>
              </a:spcBef>
              <a:spcAft>
                <a:spcPts val="0"/>
              </a:spcAft>
              <a:buClr>
                <a:schemeClr val="dk1"/>
              </a:buClr>
              <a:buSzPct val="25000"/>
              <a:buFont typeface="Calibri"/>
              <a:buNone/>
            </a:pPr>
            <a:r>
              <a:rPr lang="en-US" dirty="0"/>
              <a:t>SKIT:  Kathy to audience:  At your organization, at the very mention of storytelling you may get a reaction like this.  </a:t>
            </a:r>
          </a:p>
          <a:p>
            <a:pPr marL="0" marR="0" lvl="0" indent="0" algn="l" rtl="0">
              <a:spcBef>
                <a:spcPts val="0"/>
              </a:spcBef>
              <a:spcAft>
                <a:spcPts val="0"/>
              </a:spcAft>
              <a:buClr>
                <a:schemeClr val="dk1"/>
              </a:buClr>
              <a:buSzPct val="25000"/>
              <a:buFont typeface="Calibri"/>
              <a:buNone/>
            </a:pPr>
            <a:r>
              <a:rPr lang="en-US" dirty="0"/>
              <a:t>SCENE:</a:t>
            </a:r>
          </a:p>
          <a:p>
            <a:pPr marL="0" marR="0" lvl="0" indent="0" algn="l" rtl="0">
              <a:spcBef>
                <a:spcPts val="0"/>
              </a:spcBef>
              <a:spcAft>
                <a:spcPts val="0"/>
              </a:spcAft>
              <a:buClr>
                <a:schemeClr val="dk1"/>
              </a:buClr>
              <a:buSzPct val="25000"/>
              <a:buFont typeface="Calibri"/>
              <a:buNone/>
            </a:pPr>
            <a:endParaRPr dirty="0"/>
          </a:p>
          <a:p>
            <a:pPr marL="0" marR="0" lvl="0" indent="0" algn="l" rtl="0">
              <a:spcBef>
                <a:spcPts val="0"/>
              </a:spcBef>
              <a:spcAft>
                <a:spcPts val="0"/>
              </a:spcAft>
              <a:buClr>
                <a:schemeClr val="dk1"/>
              </a:buClr>
              <a:buSzPct val="25000"/>
              <a:buFont typeface="Calibri"/>
              <a:buNone/>
            </a:pPr>
            <a:r>
              <a:rPr lang="en-US" dirty="0"/>
              <a:t>Kathy: Did you hear that Cheryl Martin at DOL wants us to submit stories to the TAACCCT mailbox? I don’t get it. APR, QNPR 9130, leverage reports, what else do those TAACCCT people at DOL want from us?  Storytelling, who has time for that and who cares. I can just hear my board of directors when I tell them I spent the day writing a story!  </a:t>
            </a:r>
          </a:p>
          <a:p>
            <a:pPr marL="0" marR="0" lvl="0" indent="0" algn="l" rtl="0">
              <a:spcBef>
                <a:spcPts val="0"/>
              </a:spcBef>
              <a:spcAft>
                <a:spcPts val="0"/>
              </a:spcAft>
              <a:buClr>
                <a:schemeClr val="dk1"/>
              </a:buClr>
              <a:buSzPct val="25000"/>
              <a:buFont typeface="Calibri"/>
              <a:buNone/>
            </a:pPr>
            <a:endParaRPr dirty="0"/>
          </a:p>
          <a:p>
            <a:pPr marL="0" marR="0" lvl="0" indent="0" algn="l" rtl="0">
              <a:spcBef>
                <a:spcPts val="0"/>
              </a:spcBef>
              <a:spcAft>
                <a:spcPts val="0"/>
              </a:spcAft>
              <a:buClr>
                <a:schemeClr val="dk1"/>
              </a:buClr>
              <a:buSzPct val="25000"/>
              <a:buFont typeface="Calibri"/>
              <a:buNone/>
            </a:pPr>
            <a:r>
              <a:rPr lang="en-US" dirty="0"/>
              <a:t>NV:</a:t>
            </a:r>
          </a:p>
          <a:p>
            <a:pPr lvl="0" rtl="0">
              <a:spcBef>
                <a:spcPts val="0"/>
              </a:spcBef>
              <a:buClr>
                <a:schemeClr val="dk1"/>
              </a:buClr>
              <a:buSzPct val="25000"/>
              <a:buFont typeface="Calibri"/>
              <a:buNone/>
            </a:pPr>
            <a:r>
              <a:rPr lang="en-US" dirty="0"/>
              <a:t>Stories are a powerful way to reach people as we retain stories far longer than data, and have evolved to listen and learn from them. Stories underpin cultures of companies, organizations, and entire countries. New people learn what to do and how to assimilate though hearing the stories of others.</a:t>
            </a:r>
          </a:p>
          <a:p>
            <a:pPr marL="0" marR="0" lvl="0" indent="0" algn="l" rtl="0">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The same can be said for anecdotes, which are basically short stories. A Stanford research study showed that statistics alone have a retention rate of 5-10%, but when coupled with anecdotes, the retention rate rises to 65-70%.</a:t>
            </a:r>
          </a:p>
          <a:p>
            <a:pPr marL="0" marR="0" lvl="0" indent="0" algn="l" rtl="0">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The reality is that many of us don’t bother with stories – not because we don’t think they are important – but because we’re not sure how to tell them well. Here are some of our tips for how to embrace the amazing storyteller that lies within all of us.</a:t>
            </a:r>
          </a:p>
          <a:p>
            <a:pPr marL="0" marR="0" lvl="0" indent="0" algn="l" rtl="0">
              <a:spcBef>
                <a:spcPts val="0"/>
              </a:spcBef>
              <a:buClr>
                <a:schemeClr val="dk1"/>
              </a:buClr>
              <a:buSzPct val="25000"/>
              <a:buFont typeface="Calibri"/>
              <a:buNone/>
            </a:pPr>
            <a:endParaRPr dirty="0"/>
          </a:p>
          <a:p>
            <a:pPr marL="0" marR="0" lvl="0" indent="0" algn="l" rtl="0">
              <a:spcBef>
                <a:spcPts val="0"/>
              </a:spcBef>
              <a:buClr>
                <a:schemeClr val="dk1"/>
              </a:buClr>
              <a:buSzPct val="25000"/>
              <a:buFont typeface="Calibri"/>
              <a:buNone/>
            </a:pPr>
            <a:r>
              <a:rPr lang="en-US" dirty="0"/>
              <a:t>SCENE END</a:t>
            </a:r>
          </a:p>
        </p:txBody>
      </p:sp>
      <p:sp>
        <p:nvSpPr>
          <p:cNvPr id="138" name="Shape 13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3</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816261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a:t>
            </a:r>
            <a:r>
              <a:rPr lang="en-US" baseline="0" dirty="0" smtClean="0"/>
              <a:t> StoryTelling IMPACTCommunity researched best practices in storytelling. We discovered a framework for storytelling building blocks from the Center for Social Impact Communication at the School for Continuing Studies at Georgetown University, and the Meyer Foundation.</a:t>
            </a:r>
          </a:p>
          <a:p>
            <a:endParaRPr lang="en-US" baseline="0" dirty="0" smtClean="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4</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540062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Shape 17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8" name="Shape 17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r>
              <a:rPr lang="en-US" baseline="0" dirty="0" smtClean="0"/>
              <a:t>Inspired by the Story Building Blocks framework, we decided to develop a rubric to help us tell more effective stories and make our reporting efforts more engaging. </a:t>
            </a:r>
          </a:p>
          <a:p>
            <a:endParaRPr lang="en-US" baseline="0" dirty="0" smtClean="0"/>
          </a:p>
          <a:p>
            <a:endParaRPr lang="en-US" dirty="0" smtClean="0"/>
          </a:p>
          <a:p>
            <a:pPr lvl="0">
              <a:spcBef>
                <a:spcPts val="0"/>
              </a:spcBef>
              <a:buNone/>
            </a:pPr>
            <a:r>
              <a:rPr lang="en-US" dirty="0" smtClean="0"/>
              <a:t>*To produce better stories that are strategic, compelling, inspiring, resonate, celebrate successes and challenges overcome. </a:t>
            </a:r>
          </a:p>
          <a:p>
            <a:pPr lvl="0">
              <a:spcBef>
                <a:spcPts val="0"/>
              </a:spcBef>
              <a:buNone/>
            </a:pPr>
            <a:r>
              <a:rPr lang="en-US" dirty="0" smtClean="0"/>
              <a:t>Introduce a rubric today of building blocks that can help translate your desire to do this into action. </a:t>
            </a:r>
          </a:p>
          <a:p>
            <a:pPr lvl="0">
              <a:spcBef>
                <a:spcPts val="0"/>
              </a:spcBef>
              <a:buNone/>
            </a:pPr>
            <a:r>
              <a:rPr lang="en-US" dirty="0" smtClean="0"/>
              <a:t>today we are going to walk you through the 6 building blocks</a:t>
            </a:r>
          </a:p>
          <a:p>
            <a:pPr lvl="0">
              <a:spcBef>
                <a:spcPts val="0"/>
              </a:spcBef>
              <a:buNone/>
            </a:pPr>
            <a:r>
              <a:rPr lang="en-US" dirty="0" smtClean="0"/>
              <a:t>Tomorrow you will have an opportunity to practice and refine your storytelling skills. </a:t>
            </a:r>
          </a:p>
          <a:p>
            <a:pPr lvl="0">
              <a:spcBef>
                <a:spcPts val="0"/>
              </a:spcBef>
              <a:buNone/>
            </a:pPr>
            <a:endParaRPr lang="en-US" dirty="0" smtClean="0"/>
          </a:p>
          <a:p>
            <a:pPr lvl="0">
              <a:spcBef>
                <a:spcPts val="0"/>
              </a:spcBef>
              <a:buNone/>
            </a:pPr>
            <a:r>
              <a:rPr lang="en-US" u="sng" dirty="0" smtClean="0">
                <a:solidFill>
                  <a:schemeClr val="hlink"/>
                </a:solidFill>
                <a:hlinkClick r:id="rId3"/>
              </a:rPr>
              <a:t>http://support.skillscommons.org/documentation/rubric/story.html</a:t>
            </a:r>
          </a:p>
          <a:p>
            <a:pPr lvl="0">
              <a:spcBef>
                <a:spcPts val="0"/>
              </a:spcBef>
              <a:buNone/>
            </a:pPr>
            <a:endParaRPr lang="en-US" dirty="0" smtClean="0"/>
          </a:p>
          <a:p>
            <a:pPr lvl="0">
              <a:spcBef>
                <a:spcPts val="0"/>
              </a:spcBef>
              <a:buNone/>
            </a:pPr>
            <a:r>
              <a:rPr lang="en-US" dirty="0" smtClean="0"/>
              <a:t>Share the StoryTelling Interactive rubric created by Focus Eduvation, technology partners present today. Share the rubric.</a:t>
            </a:r>
          </a:p>
          <a:p>
            <a:endParaRPr lang="en-US" dirty="0"/>
          </a:p>
        </p:txBody>
      </p:sp>
      <p:sp>
        <p:nvSpPr>
          <p:cNvPr id="179" name="Shape 179"/>
          <p:cNvSpPr txBox="1">
            <a:spLocks noGrp="1"/>
          </p:cNvSpPr>
          <p:nvPr>
            <p:ph type="sldNum" idx="12"/>
          </p:nvPr>
        </p:nvSpPr>
        <p:spPr>
          <a:xfrm>
            <a:off x="3884612" y="8685213"/>
            <a:ext cx="2971799" cy="457200"/>
          </a:xfrm>
          <a:prstGeom prst="rect">
            <a:avLst/>
          </a:prstGeom>
        </p:spPr>
        <p:txBody>
          <a:bodyPr lIns="91425" tIns="45700" rIns="91425" bIns="45700" anchor="b" anchorCtr="0">
            <a:noAutofit/>
          </a:bodyPr>
          <a:lstStyle/>
          <a:p>
            <a:pPr lvl="0">
              <a:spcBef>
                <a:spcPts val="0"/>
              </a:spcBef>
              <a:buClr>
                <a:schemeClr val="dk1"/>
              </a:buClr>
              <a:buSzPct val="25000"/>
              <a:buFont typeface="Calibri"/>
              <a:buNone/>
            </a:pPr>
            <a:fld id="{00000000-1234-1234-1234-123412341234}" type="slidenum">
              <a:rPr lang="en-US"/>
              <a:t>5</a:t>
            </a:fld>
            <a:endParaRPr lang="en-US" dirty="0"/>
          </a:p>
        </p:txBody>
      </p:sp>
    </p:spTree>
    <p:extLst>
      <p:ext uri="{BB962C8B-B14F-4D97-AF65-F5344CB8AC3E}">
        <p14:creationId xmlns:p14="http://schemas.microsoft.com/office/powerpoint/2010/main" val="41375292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Shape 15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7" name="Shape 157"/>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Calibri"/>
              <a:buNone/>
            </a:pPr>
            <a:r>
              <a:rPr lang="en-US" dirty="0"/>
              <a:t>Let’s take a look at the six elements of any good story. These are the fundamental building </a:t>
            </a:r>
            <a:r>
              <a:rPr lang="en-US" dirty="0" smtClean="0"/>
              <a:t>blocks </a:t>
            </a:r>
            <a:r>
              <a:rPr lang="en-US" dirty="0"/>
              <a:t>you can use to develop your stories and self-assess them. </a:t>
            </a:r>
          </a:p>
          <a:p>
            <a:pPr marL="0" marR="0" lvl="0" indent="0" algn="l" rtl="0">
              <a:spcBef>
                <a:spcPts val="0"/>
              </a:spcBef>
              <a:spcAft>
                <a:spcPts val="0"/>
              </a:spcAft>
              <a:buClr>
                <a:schemeClr val="dk1"/>
              </a:buClr>
              <a:buSzPct val="25000"/>
              <a:buFont typeface="Calibri"/>
              <a:buNone/>
            </a:pPr>
            <a:endParaRPr b="1" dirty="0"/>
          </a:p>
          <a:p>
            <a:pPr marL="0" marR="0" lvl="0" indent="0" algn="l" rtl="0">
              <a:spcBef>
                <a:spcPts val="0"/>
              </a:spcBef>
              <a:spcAft>
                <a:spcPts val="0"/>
              </a:spcAft>
              <a:buClr>
                <a:schemeClr val="dk1"/>
              </a:buClr>
              <a:buSzPct val="25000"/>
              <a:buFont typeface="Calibri"/>
              <a:buNone/>
            </a:pPr>
            <a:r>
              <a:rPr lang="en-US" sz="1200" b="1" i="0" u="none" strike="noStrike" cap="none" dirty="0">
                <a:solidFill>
                  <a:schemeClr val="dk1"/>
                </a:solidFill>
                <a:latin typeface="Calibri"/>
                <a:ea typeface="Calibri"/>
                <a:cs typeface="Calibri"/>
                <a:sym typeface="Calibri"/>
              </a:rPr>
              <a:t>Character</a:t>
            </a:r>
            <a:r>
              <a:rPr lang="en-US" sz="1200" b="0" i="0" u="none" strike="noStrike" cap="none" dirty="0">
                <a:solidFill>
                  <a:schemeClr val="dk1"/>
                </a:solidFill>
                <a:latin typeface="Calibri"/>
                <a:ea typeface="Calibri"/>
                <a:cs typeface="Calibri"/>
                <a:sym typeface="Calibri"/>
              </a:rPr>
              <a:t>:  Communicates Universal needs (emotions /intangibles) and connects with the audience.. This is a character who is relatable because of similarities of through connections (it could happen to me).  Inspire self-reflection and action in the audience</a:t>
            </a:r>
          </a:p>
          <a:p>
            <a:pPr marL="0" marR="0" lvl="0" indent="0" algn="l" rtl="0">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Focus on a particular student’s journey or a particular programs development that in turn solved common, significant challenges and services.  This component is about </a:t>
            </a:r>
            <a:r>
              <a:rPr lang="en-US" dirty="0"/>
              <a:t>characters </a:t>
            </a:r>
            <a:r>
              <a:rPr lang="en-US" sz="1200" b="0" i="0" u="none" strike="noStrike" cap="none" dirty="0">
                <a:solidFill>
                  <a:schemeClr val="dk1"/>
                </a:solidFill>
                <a:latin typeface="Calibri"/>
                <a:ea typeface="Calibri"/>
                <a:cs typeface="Calibri"/>
                <a:sym typeface="Calibri"/>
              </a:rPr>
              <a:t>that are truthful and real and relevant.   </a:t>
            </a:r>
          </a:p>
          <a:p>
            <a:pPr marL="0" marR="0" lvl="0" indent="0" algn="l" rtl="0">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US" sz="1200" b="1" i="0" u="none" strike="noStrike" cap="none" dirty="0">
                <a:solidFill>
                  <a:schemeClr val="dk1"/>
                </a:solidFill>
                <a:latin typeface="Calibri"/>
                <a:ea typeface="Calibri"/>
                <a:cs typeface="Calibri"/>
                <a:sym typeface="Calibri"/>
              </a:rPr>
              <a:t>Plot</a:t>
            </a:r>
            <a:r>
              <a:rPr lang="en-US" sz="1200" b="0" i="0" u="none" strike="noStrike" cap="none" dirty="0">
                <a:solidFill>
                  <a:schemeClr val="dk1"/>
                </a:solidFill>
                <a:latin typeface="Calibri"/>
                <a:ea typeface="Calibri"/>
                <a:cs typeface="Calibri"/>
                <a:sym typeface="Calibri"/>
              </a:rPr>
              <a:t>: Moves the story forward or backward or around. We had a Job fair and 43 employees and 125 students attended. Thi</a:t>
            </a:r>
            <a:r>
              <a:rPr lang="en-US" dirty="0"/>
              <a:t>s is not a plot.</a:t>
            </a:r>
          </a:p>
          <a:p>
            <a:pPr marL="0" marR="0" lvl="0" indent="0" algn="l" rtl="0">
              <a:spcBef>
                <a:spcPts val="0"/>
              </a:spcBef>
              <a:spcAft>
                <a:spcPts val="0"/>
              </a:spcAft>
              <a:buClr>
                <a:schemeClr val="dk1"/>
              </a:buClr>
              <a:buSzPct val="25000"/>
              <a:buFont typeface="Calibri"/>
              <a:buNone/>
            </a:pPr>
            <a:r>
              <a:rPr lang="en-US" sz="1200" b="0" i="0" u="none" strike="noStrike" cap="none" dirty="0" smtClean="0">
                <a:solidFill>
                  <a:schemeClr val="dk1"/>
                </a:solidFill>
                <a:latin typeface="Calibri"/>
                <a:ea typeface="Calibri"/>
                <a:cs typeface="Calibri"/>
                <a:sym typeface="Calibri"/>
              </a:rPr>
              <a:t>The </a:t>
            </a:r>
            <a:r>
              <a:rPr lang="en-US" sz="1200" b="0" i="0" u="none" strike="noStrike" cap="none" dirty="0">
                <a:solidFill>
                  <a:schemeClr val="dk1"/>
                </a:solidFill>
                <a:latin typeface="Calibri"/>
                <a:ea typeface="Calibri"/>
                <a:cs typeface="Calibri"/>
                <a:sym typeface="Calibri"/>
              </a:rPr>
              <a:t>employers came to the IT job fair.  The employers hired 25 students on the spot at the IT job fair. Now we have a plot.</a:t>
            </a:r>
            <a:r>
              <a:rPr lang="en-US" dirty="0"/>
              <a:t> Questions pop into our head. Why did they hire them on the spot? What made them so attractive the employers? What can I replicate here?</a:t>
            </a:r>
          </a:p>
          <a:p>
            <a:pPr marL="0" marR="0" lvl="0" indent="0" algn="l" rtl="0">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US" sz="1200" b="1" i="0" u="none" strike="noStrike" cap="none" dirty="0">
                <a:solidFill>
                  <a:schemeClr val="dk1"/>
                </a:solidFill>
                <a:latin typeface="Calibri"/>
                <a:ea typeface="Calibri"/>
                <a:cs typeface="Calibri"/>
                <a:sym typeface="Calibri"/>
              </a:rPr>
              <a:t>Voice</a:t>
            </a:r>
            <a:r>
              <a:rPr lang="en-US" sz="1200" b="0" i="0" u="none" strike="noStrike" cap="none" dirty="0">
                <a:solidFill>
                  <a:schemeClr val="dk1"/>
                </a:solidFill>
                <a:latin typeface="Calibri"/>
                <a:ea typeface="Calibri"/>
                <a:cs typeface="Calibri"/>
                <a:sym typeface="Calibri"/>
              </a:rPr>
              <a:t>: Story resonates with the audience. </a:t>
            </a:r>
          </a:p>
          <a:p>
            <a:pPr marL="0" marR="0" lvl="0" indent="0" algn="l" rtl="0">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Shares a relatable perspective. Get the characters</a:t>
            </a:r>
            <a:r>
              <a:rPr lang="en-US" dirty="0"/>
              <a:t>’</a:t>
            </a:r>
            <a:r>
              <a:rPr lang="en-US" sz="1200" b="0" i="0" u="none" strike="noStrike" cap="none" dirty="0">
                <a:solidFill>
                  <a:schemeClr val="dk1"/>
                </a:solidFill>
                <a:latin typeface="Calibri"/>
                <a:ea typeface="Calibri"/>
                <a:cs typeface="Calibri"/>
                <a:sym typeface="Calibri"/>
              </a:rPr>
              <a:t> voice. We know how the character feels… We aren’t just telling them how to feel. </a:t>
            </a:r>
          </a:p>
          <a:p>
            <a:pPr marL="0" marR="0" lvl="0" indent="0" algn="l" rtl="0">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Engages audience in a natural, truthful and relevant way</a:t>
            </a:r>
          </a:p>
          <a:p>
            <a:pPr marL="0" marR="0" lvl="0" indent="0" algn="l" rtl="0">
              <a:spcBef>
                <a:spcPts val="0"/>
              </a:spcBef>
              <a:spcAft>
                <a:spcPts val="0"/>
              </a:spcAft>
              <a:buClr>
                <a:schemeClr val="dk1"/>
              </a:buClr>
              <a:buSzPct val="25000"/>
              <a:buFont typeface="Calibri"/>
              <a:buNone/>
            </a:pPr>
            <a:endParaRPr dirty="0"/>
          </a:p>
          <a:p>
            <a:pPr marL="0" marR="0" lvl="0" indent="0" algn="l" rtl="0">
              <a:spcBef>
                <a:spcPts val="0"/>
              </a:spcBef>
              <a:spcAft>
                <a:spcPts val="0"/>
              </a:spcAft>
              <a:buClr>
                <a:schemeClr val="dk1"/>
              </a:buClr>
              <a:buSzPct val="25000"/>
              <a:buFont typeface="Calibri"/>
              <a:buNone/>
            </a:pPr>
            <a:r>
              <a:rPr lang="en-US" dirty="0"/>
              <a:t>Kathy:  </a:t>
            </a:r>
          </a:p>
          <a:p>
            <a:pPr marL="0" marR="0" lvl="0" indent="0" algn="l" rtl="0">
              <a:spcBef>
                <a:spcPts val="0"/>
              </a:spcBef>
              <a:spcAft>
                <a:spcPts val="0"/>
              </a:spcAft>
              <a:buClr>
                <a:schemeClr val="dk1"/>
              </a:buClr>
              <a:buSzPct val="25000"/>
              <a:buFont typeface="Calibri"/>
              <a:buNone/>
            </a:pPr>
            <a:r>
              <a:rPr lang="en-US" dirty="0"/>
              <a:t>NV: </a:t>
            </a:r>
          </a:p>
          <a:p>
            <a:pPr marL="0" marR="0" lvl="0" indent="0" algn="l" rtl="0">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US" sz="1200" b="1" i="0" u="none" strike="noStrike" cap="none" dirty="0">
                <a:solidFill>
                  <a:schemeClr val="dk1"/>
                </a:solidFill>
                <a:latin typeface="Calibri"/>
                <a:ea typeface="Calibri"/>
                <a:cs typeface="Calibri"/>
                <a:sym typeface="Calibri"/>
              </a:rPr>
              <a:t>Emotions</a:t>
            </a:r>
            <a:r>
              <a:rPr lang="en-US" sz="1200" b="0" i="0" u="none" strike="noStrike" cap="none" dirty="0">
                <a:solidFill>
                  <a:schemeClr val="dk1"/>
                </a:solidFill>
                <a:latin typeface="Calibri"/>
                <a:ea typeface="Calibri"/>
                <a:cs typeface="Calibri"/>
                <a:sym typeface="Calibri"/>
              </a:rPr>
              <a:t>: Engage the audience. Anger, frustrated, anxious, excited, awe. Persuade the audience to change their minds or behavior and to think about how  to  implement change in their own environment.   Amuse, comfort, touch, stir, encourage.</a:t>
            </a:r>
          </a:p>
          <a:p>
            <a:pPr marL="0" marR="0" lvl="0" indent="0" algn="l" rtl="0">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US" sz="1200" b="1" i="0" u="none" strike="noStrike" cap="none" dirty="0">
                <a:solidFill>
                  <a:schemeClr val="dk1"/>
                </a:solidFill>
                <a:latin typeface="Calibri"/>
                <a:ea typeface="Calibri"/>
                <a:cs typeface="Calibri"/>
                <a:sym typeface="Calibri"/>
              </a:rPr>
              <a:t>A Hook</a:t>
            </a:r>
            <a:r>
              <a:rPr lang="en-US" sz="1200" b="0" i="0" u="none" strike="noStrike" cap="none" dirty="0">
                <a:solidFill>
                  <a:schemeClr val="dk1"/>
                </a:solidFill>
                <a:latin typeface="Calibri"/>
                <a:ea typeface="Calibri"/>
                <a:cs typeface="Calibri"/>
                <a:sym typeface="Calibri"/>
              </a:rPr>
              <a:t>:  create an immediate and lasting connection with the audience. What’s at stake here&gt; What is the urgency? If I miss this, what have I missed out on.   </a:t>
            </a:r>
            <a:r>
              <a:rPr lang="en-US" sz="1200" b="0" i="1" u="none" strike="noStrike" cap="none" dirty="0">
                <a:solidFill>
                  <a:schemeClr val="dk1"/>
                </a:solidFill>
                <a:latin typeface="Calibri"/>
                <a:ea typeface="Calibri"/>
                <a:cs typeface="Calibri"/>
                <a:sym typeface="Calibri"/>
              </a:rPr>
              <a:t>I stayed in class and finished because of what my instructor told me</a:t>
            </a:r>
            <a:r>
              <a:rPr lang="en-US" sz="1200" b="0" i="0" u="none" strike="noStrike" cap="none" dirty="0">
                <a:solidFill>
                  <a:schemeClr val="dk1"/>
                </a:solidFill>
                <a:latin typeface="Calibri"/>
                <a:ea typeface="Calibri"/>
                <a:cs typeface="Calibri"/>
                <a:sym typeface="Calibri"/>
              </a:rPr>
              <a:t>……</a:t>
            </a:r>
          </a:p>
          <a:p>
            <a:pPr marL="0" marR="0" lvl="0" indent="0" algn="l" rtl="0">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US" sz="1200" b="1" i="0" u="none" strike="noStrike" cap="none" dirty="0">
                <a:solidFill>
                  <a:schemeClr val="dk1"/>
                </a:solidFill>
                <a:latin typeface="Calibri"/>
                <a:ea typeface="Calibri"/>
                <a:cs typeface="Calibri"/>
                <a:sym typeface="Calibri"/>
              </a:rPr>
              <a:t>Engagement</a:t>
            </a:r>
            <a:r>
              <a:rPr lang="en-US" sz="1200" b="0" i="0" u="none" strike="noStrike" cap="none" dirty="0">
                <a:solidFill>
                  <a:schemeClr val="dk1"/>
                </a:solidFill>
                <a:latin typeface="Calibri"/>
                <a:ea typeface="Calibri"/>
                <a:cs typeface="Calibri"/>
                <a:sym typeface="Calibri"/>
              </a:rPr>
              <a:t>: Give the audience a reason to stay engaged. Pull heart strings, Make them cry, underdog story, swim against the current, eat humble pie, incite commotion, make the contents about them. </a:t>
            </a:r>
          </a:p>
          <a:p>
            <a:pPr marL="0" marR="0" lvl="0" indent="0" algn="l" rtl="0">
              <a:spcBef>
                <a:spcPts val="0"/>
              </a:spcBef>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p:txBody>
      </p:sp>
      <p:sp>
        <p:nvSpPr>
          <p:cNvPr id="158" name="Shape 15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6</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997400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Shape 18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8" name="Shape 18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x-none" dirty="0" smtClean="0"/>
              <a:t>In the TAACCCT Round</a:t>
            </a:r>
            <a:r>
              <a:rPr lang="x-none" baseline="0" dirty="0" smtClean="0"/>
              <a:t> 2 consortium grant in Hawaii, with UH Maui College as lead, we produced a grants website to showcase the success stories of our grant work, and leave behind resources for future grant initaitives to reference, and to support the sustainability of our grant projects.</a:t>
            </a:r>
            <a:endParaRPr dirty="0"/>
          </a:p>
        </p:txBody>
      </p:sp>
      <p:sp>
        <p:nvSpPr>
          <p:cNvPr id="189" name="Shape 189"/>
          <p:cNvSpPr txBox="1">
            <a:spLocks noGrp="1"/>
          </p:cNvSpPr>
          <p:nvPr>
            <p:ph type="sldNum" idx="12"/>
          </p:nvPr>
        </p:nvSpPr>
        <p:spPr>
          <a:xfrm>
            <a:off x="3884612" y="8685213"/>
            <a:ext cx="2971799" cy="457200"/>
          </a:xfrm>
          <a:prstGeom prst="rect">
            <a:avLst/>
          </a:prstGeom>
        </p:spPr>
        <p:txBody>
          <a:bodyPr lIns="91425" tIns="45700" rIns="91425" bIns="45700" anchor="b" anchorCtr="0">
            <a:noAutofit/>
          </a:bodyPr>
          <a:lstStyle/>
          <a:p>
            <a:pPr lvl="0">
              <a:spcBef>
                <a:spcPts val="0"/>
              </a:spcBef>
              <a:buClr>
                <a:schemeClr val="dk1"/>
              </a:buClr>
              <a:buSzPct val="25000"/>
              <a:buFont typeface="Calibri"/>
              <a:buNone/>
            </a:pPr>
            <a:fld id="{00000000-1234-1234-1234-123412341234}" type="slidenum">
              <a:rPr lang="en-US"/>
              <a:t>7</a:t>
            </a:fld>
            <a:endParaRPr lang="en-US" dirty="0"/>
          </a:p>
        </p:txBody>
      </p:sp>
    </p:spTree>
    <p:extLst>
      <p:ext uri="{BB962C8B-B14F-4D97-AF65-F5344CB8AC3E}">
        <p14:creationId xmlns:p14="http://schemas.microsoft.com/office/powerpoint/2010/main" val="16710299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
                <a:schemeClr val="dk1"/>
              </a:buClr>
              <a:buSzTx/>
              <a:buFont typeface="Calibri"/>
              <a:buNone/>
              <a:tabLst/>
              <a:defRPr/>
            </a:pPr>
            <a:r>
              <a:rPr lang="en-US" dirty="0" smtClean="0"/>
              <a:t>One of our grant initiatives was an</a:t>
            </a:r>
            <a:r>
              <a:rPr lang="en-US" baseline="0" dirty="0" smtClean="0"/>
              <a:t> enhanced 8-credit GIS Certificate of Competence. The grant funded enabled an existing certificate to be condensed from 2 semesters to one semester with two 8-week back to back courses that essentially fast tracked the certificate. We also developed online modules for a flipped classroom approach where students could come to a lab class for hands-on learning using laptops funded by the grant to practice using the software, and take field trips to collect data and develop final projects.</a:t>
            </a:r>
          </a:p>
          <a:p>
            <a:pPr marL="0" marR="0" lvl="0" indent="0" algn="l" defTabSz="457200" rtl="0" eaLnBrk="1" fontAlgn="auto" latinLnBrk="0" hangingPunct="1">
              <a:lnSpc>
                <a:spcPct val="100000"/>
              </a:lnSpc>
              <a:spcBef>
                <a:spcPts val="0"/>
              </a:spcBef>
              <a:spcAft>
                <a:spcPts val="0"/>
              </a:spcAft>
              <a:buClr>
                <a:schemeClr val="dk1"/>
              </a:buClr>
              <a:buSzTx/>
              <a:buFont typeface="Calibri"/>
              <a:buNone/>
              <a:tabLst/>
              <a:defRPr/>
            </a:pPr>
            <a:endParaRPr lang="en-US" baseline="0" dirty="0" smtClean="0"/>
          </a:p>
          <a:p>
            <a:pPr marL="0" marR="0" lvl="0" indent="0" algn="l" defTabSz="457200" rtl="0" eaLnBrk="1" fontAlgn="auto" latinLnBrk="0" hangingPunct="1">
              <a:lnSpc>
                <a:spcPct val="100000"/>
              </a:lnSpc>
              <a:spcBef>
                <a:spcPts val="0"/>
              </a:spcBef>
              <a:spcAft>
                <a:spcPts val="0"/>
              </a:spcAft>
              <a:buClr>
                <a:schemeClr val="dk1"/>
              </a:buClr>
              <a:buSzTx/>
              <a:buFont typeface="Calibri"/>
              <a:buNone/>
              <a:tabLst/>
              <a:defRPr/>
            </a:pPr>
            <a:r>
              <a:rPr lang="en-US" baseline="0" dirty="0" smtClean="0"/>
              <a:t>The condensed format made it more attractive to incumbent workers who have busy schedules, and our credit students also loved the accelerated, hybrid course that gave them more lab time to ask questions and practice with instructor support. We achieved 82 certificate completions over the course of 2 years of the grant, engaged with over 130 employers, and had a 28% job placement rate.</a:t>
            </a:r>
          </a:p>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8</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684152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Shape 1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9" name="Shape 19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US" baseline="0" dirty="0" smtClean="0"/>
              <a:t>When it came time to do our reporting, w</a:t>
            </a:r>
            <a:r>
              <a:rPr lang="en-US" dirty="0" smtClean="0"/>
              <a:t>e looked for lots</a:t>
            </a:r>
            <a:r>
              <a:rPr lang="en-US" baseline="0" dirty="0" smtClean="0"/>
              <a:t> of different creative ways to approach reporting using the storytelling rubric.</a:t>
            </a:r>
          </a:p>
          <a:p>
            <a:pPr lvl="0">
              <a:spcBef>
                <a:spcPts val="0"/>
              </a:spcBef>
              <a:buNone/>
            </a:pPr>
            <a:endParaRPr lang="en-US" baseline="0" dirty="0" smtClean="0"/>
          </a:p>
          <a:p>
            <a:pPr lvl="0">
              <a:spcBef>
                <a:spcPts val="0"/>
              </a:spcBef>
              <a:buNone/>
            </a:pPr>
            <a:r>
              <a:rPr lang="en-US" baseline="0" dirty="0" smtClean="0"/>
              <a:t>We created a website that features our storytelling success stories, we produced reports that used graphic design and storytelling </a:t>
            </a:r>
            <a:r>
              <a:rPr lang="en-US" baseline="0" dirty="0" err="1" smtClean="0"/>
              <a:t>techiques</a:t>
            </a:r>
            <a:r>
              <a:rPr lang="en-US" baseline="0" dirty="0" smtClean="0"/>
              <a:t>, we built a mailing list of over 200 contacts and sent out a quarterly </a:t>
            </a:r>
            <a:r>
              <a:rPr lang="en-US" baseline="0" dirty="0" err="1" smtClean="0"/>
              <a:t>enewsletter</a:t>
            </a:r>
            <a:r>
              <a:rPr lang="en-US" baseline="0" dirty="0" smtClean="0"/>
              <a:t> to stay engaged with employers and grant participants, and we also produced videos to use storytelling to share our successes.</a:t>
            </a:r>
            <a:endParaRPr lang="en-US" dirty="0"/>
          </a:p>
        </p:txBody>
      </p:sp>
      <p:sp>
        <p:nvSpPr>
          <p:cNvPr id="200" name="Shape 200"/>
          <p:cNvSpPr txBox="1">
            <a:spLocks noGrp="1"/>
          </p:cNvSpPr>
          <p:nvPr>
            <p:ph type="sldNum" idx="12"/>
          </p:nvPr>
        </p:nvSpPr>
        <p:spPr>
          <a:xfrm>
            <a:off x="3884612" y="8685213"/>
            <a:ext cx="2971799" cy="457200"/>
          </a:xfrm>
          <a:prstGeom prst="rect">
            <a:avLst/>
          </a:prstGeom>
        </p:spPr>
        <p:txBody>
          <a:bodyPr lIns="91425" tIns="45700" rIns="91425" bIns="45700" anchor="b" anchorCtr="0">
            <a:noAutofit/>
          </a:bodyPr>
          <a:lstStyle/>
          <a:p>
            <a:pPr lvl="0">
              <a:spcBef>
                <a:spcPts val="0"/>
              </a:spcBef>
              <a:buClr>
                <a:schemeClr val="dk1"/>
              </a:buClr>
              <a:buSzPct val="25000"/>
              <a:buFont typeface="Calibri"/>
              <a:buNone/>
            </a:pPr>
            <a:fld id="{00000000-1234-1234-1234-123412341234}" type="slidenum">
              <a:rPr lang="en-US"/>
              <a:t>9</a:t>
            </a:fld>
            <a:endParaRPr lang="en-US" dirty="0"/>
          </a:p>
        </p:txBody>
      </p:sp>
    </p:spTree>
    <p:extLst>
      <p:ext uri="{BB962C8B-B14F-4D97-AF65-F5344CB8AC3E}">
        <p14:creationId xmlns:p14="http://schemas.microsoft.com/office/powerpoint/2010/main" val="19795695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6"/>
        <p:cNvGrpSpPr/>
        <p:nvPr/>
      </p:nvGrpSpPr>
      <p:grpSpPr>
        <a:xfrm>
          <a:off x="0" y="0"/>
          <a:ext cx="0" cy="0"/>
          <a:chOff x="0" y="0"/>
          <a:chExt cx="0" cy="0"/>
        </a:xfrm>
      </p:grpSpPr>
      <p:sp>
        <p:nvSpPr>
          <p:cNvPr id="17" name="Shape 17"/>
          <p:cNvSpPr txBox="1">
            <a:spLocks noGrp="1"/>
          </p:cNvSpPr>
          <p:nvPr>
            <p:ph type="ctrTitle"/>
          </p:nvPr>
        </p:nvSpPr>
        <p:spPr>
          <a:xfrm>
            <a:off x="685800" y="2130425"/>
            <a:ext cx="7772400" cy="1470023"/>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dk1"/>
              </a:buClr>
              <a:buFont typeface="Franklin Gothic"/>
              <a:buNone/>
              <a:defRPr sz="4400" b="1" i="0" u="none" strike="noStrike" cap="none">
                <a:solidFill>
                  <a:schemeClr val="dk1"/>
                </a:solidFill>
                <a:latin typeface="Franklin Gothic"/>
                <a:ea typeface="Franklin Gothic"/>
                <a:cs typeface="Franklin Gothic"/>
                <a:sym typeface="Franklin Gothic"/>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18" name="Shape 18"/>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lvl="0" indent="0" algn="ctr" rtl="0">
              <a:lnSpc>
                <a:spcPct val="100000"/>
              </a:lnSpc>
              <a:spcBef>
                <a:spcPts val="560"/>
              </a:spcBef>
              <a:spcAft>
                <a:spcPts val="0"/>
              </a:spcAft>
              <a:buClr>
                <a:srgbClr val="888888"/>
              </a:buClr>
              <a:buFont typeface="Arial"/>
              <a:buNone/>
              <a:defRPr sz="2800" b="1" i="0" u="none" strike="noStrike" cap="none">
                <a:solidFill>
                  <a:srgbClr val="888888"/>
                </a:solidFill>
                <a:latin typeface="Calibri"/>
                <a:ea typeface="Calibri"/>
                <a:cs typeface="Calibri"/>
                <a:sym typeface="Calibri"/>
              </a:defRPr>
            </a:lvl1pPr>
            <a:lvl2pPr marL="457200" marR="0" lvl="1" indent="0" algn="ctr" rtl="0">
              <a:lnSpc>
                <a:spcPct val="100000"/>
              </a:lnSpc>
              <a:spcBef>
                <a:spcPts val="480"/>
              </a:spcBef>
              <a:spcAft>
                <a:spcPts val="0"/>
              </a:spcAft>
              <a:buClr>
                <a:srgbClr val="888888"/>
              </a:buClr>
              <a:buFont typeface="Arial"/>
              <a:buNone/>
              <a:defRPr sz="2400" b="0" i="0" u="none" strike="noStrike" cap="none">
                <a:solidFill>
                  <a:srgbClr val="888888"/>
                </a:solidFill>
                <a:latin typeface="Calibri"/>
                <a:ea typeface="Calibri"/>
                <a:cs typeface="Calibri"/>
                <a:sym typeface="Calibri"/>
              </a:defRPr>
            </a:lvl2pPr>
            <a:lvl3pPr marL="914400" marR="0" lvl="2"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3pPr>
            <a:lvl4pPr marL="1371600" marR="0" lvl="3" indent="0" algn="ctr" rtl="0">
              <a:lnSpc>
                <a:spcPct val="100000"/>
              </a:lnSpc>
              <a:spcBef>
                <a:spcPts val="360"/>
              </a:spcBef>
              <a:spcAft>
                <a:spcPts val="0"/>
              </a:spcAft>
              <a:buClr>
                <a:srgbClr val="888888"/>
              </a:buClr>
              <a:buFont typeface="Arial"/>
              <a:buNone/>
              <a:defRPr sz="1800" b="0" i="0" u="none" strike="noStrike" cap="none">
                <a:solidFill>
                  <a:srgbClr val="888888"/>
                </a:solidFill>
                <a:latin typeface="Calibri"/>
                <a:ea typeface="Calibri"/>
                <a:cs typeface="Calibri"/>
                <a:sym typeface="Calibri"/>
              </a:defRPr>
            </a:lvl4pPr>
            <a:lvl5pPr marL="1828800" marR="0" lvl="4" indent="0" algn="ctr" rtl="0">
              <a:lnSpc>
                <a:spcPct val="100000"/>
              </a:lnSpc>
              <a:spcBef>
                <a:spcPts val="360"/>
              </a:spcBef>
              <a:spcAft>
                <a:spcPts val="0"/>
              </a:spcAft>
              <a:buClr>
                <a:srgbClr val="888888"/>
              </a:buClr>
              <a:buFont typeface="Arial"/>
              <a:buNone/>
              <a:defRPr sz="1800" b="0" i="0" u="none" strike="noStrike" cap="none">
                <a:solidFill>
                  <a:srgbClr val="888888"/>
                </a:solidFill>
                <a:latin typeface="Calibri"/>
                <a:ea typeface="Calibri"/>
                <a:cs typeface="Calibri"/>
                <a:sym typeface="Calibri"/>
              </a:defRPr>
            </a:lvl5pPr>
            <a:lvl6pPr marL="2286000" marR="0" lvl="5"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9" name="Shape 19"/>
          <p:cNvSpPr txBox="1">
            <a:spLocks noGrp="1"/>
          </p:cNvSpPr>
          <p:nvPr>
            <p:ph type="dt" idx="10"/>
          </p:nvPr>
        </p:nvSpPr>
        <p:spPr>
          <a:xfrm>
            <a:off x="6553200" y="5761451"/>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1800" b="1"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0" name="Shape 20"/>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1" name="Shape 21"/>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dirty="0">
              <a:solidFill>
                <a:srgbClr val="888888"/>
              </a:solidFill>
              <a:latin typeface="Calibri"/>
              <a:ea typeface="Calibri"/>
              <a:cs typeface="Calibri"/>
              <a:sym typeface="Calibri"/>
            </a:endParaRPr>
          </a:p>
        </p:txBody>
      </p:sp>
      <p:pic>
        <p:nvPicPr>
          <p:cNvPr id="22" name="Shape 22" descr="taaccct_banner.jpg"/>
          <p:cNvPicPr preferRelativeResize="0"/>
          <p:nvPr/>
        </p:nvPicPr>
        <p:blipFill rotWithShape="1">
          <a:blip r:embed="rId2">
            <a:alphaModFix/>
          </a:blip>
          <a:srcRect/>
          <a:stretch/>
        </p:blipFill>
        <p:spPr>
          <a:xfrm>
            <a:off x="0" y="0"/>
            <a:ext cx="9144000" cy="944561"/>
          </a:xfrm>
          <a:prstGeom prst="rect">
            <a:avLst/>
          </a:prstGeom>
          <a:noFill/>
          <a:ln>
            <a:noFill/>
          </a:ln>
        </p:spPr>
      </p:pic>
      <p:sp>
        <p:nvSpPr>
          <p:cNvPr id="23" name="Shape 23"/>
          <p:cNvSpPr/>
          <p:nvPr/>
        </p:nvSpPr>
        <p:spPr>
          <a:xfrm>
            <a:off x="41875" y="5893975"/>
            <a:ext cx="2417700" cy="9447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Name Card">
    <p:spTree>
      <p:nvGrpSpPr>
        <p:cNvPr id="1" name="Shape 83"/>
        <p:cNvGrpSpPr/>
        <p:nvPr/>
      </p:nvGrpSpPr>
      <p:grpSpPr>
        <a:xfrm>
          <a:off x="0" y="0"/>
          <a:ext cx="0" cy="0"/>
          <a:chOff x="0" y="0"/>
          <a:chExt cx="0" cy="0"/>
        </a:xfrm>
      </p:grpSpPr>
      <p:sp>
        <p:nvSpPr>
          <p:cNvPr id="84" name="Shape 84"/>
          <p:cNvSpPr txBox="1">
            <a:spLocks noGrp="1"/>
          </p:cNvSpPr>
          <p:nvPr>
            <p:ph type="title"/>
          </p:nvPr>
        </p:nvSpPr>
        <p:spPr>
          <a:xfrm>
            <a:off x="971550" y="3308580"/>
            <a:ext cx="7207250" cy="1468800"/>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rgbClr val="262626"/>
              </a:buClr>
              <a:buFont typeface="Garamond"/>
              <a:buNone/>
              <a:defRPr sz="3200" b="0" i="0" u="none" strike="noStrike" cap="none">
                <a:solidFill>
                  <a:srgbClr val="262626"/>
                </a:solidFill>
                <a:latin typeface="Garamond"/>
                <a:ea typeface="Garamond"/>
                <a:cs typeface="Garamond"/>
                <a:sym typeface="Garamond"/>
              </a:defRPr>
            </a:lvl1pPr>
            <a:lvl2pPr marL="0" marR="0" lvl="1" indent="0" algn="l" rtl="0">
              <a:spcBef>
                <a:spcPts val="0"/>
              </a:spcBef>
              <a:buClr>
                <a:schemeClr val="dk2"/>
              </a:buClr>
              <a:buFont typeface="Arial"/>
              <a:buNone/>
              <a:defRPr sz="1800" b="0" i="0" u="none" strike="noStrike" cap="none">
                <a:solidFill>
                  <a:schemeClr val="dk2"/>
                </a:solidFill>
              </a:defRPr>
            </a:lvl2pPr>
            <a:lvl3pPr marL="0" marR="0" lvl="2" indent="0" algn="l" rtl="0">
              <a:spcBef>
                <a:spcPts val="0"/>
              </a:spcBef>
              <a:buClr>
                <a:schemeClr val="dk2"/>
              </a:buClr>
              <a:buFont typeface="Arial"/>
              <a:buNone/>
              <a:defRPr sz="1800" b="0" i="0" u="none" strike="noStrike" cap="none">
                <a:solidFill>
                  <a:schemeClr val="dk2"/>
                </a:solidFill>
              </a:defRPr>
            </a:lvl3pPr>
            <a:lvl4pPr marL="0" marR="0" lvl="3" indent="0" algn="l" rtl="0">
              <a:spcBef>
                <a:spcPts val="0"/>
              </a:spcBef>
              <a:buClr>
                <a:schemeClr val="dk2"/>
              </a:buClr>
              <a:buFont typeface="Arial"/>
              <a:buNone/>
              <a:defRPr sz="1800" b="0" i="0" u="none" strike="noStrike" cap="none">
                <a:solidFill>
                  <a:schemeClr val="dk2"/>
                </a:solidFill>
              </a:defRPr>
            </a:lvl4pPr>
            <a:lvl5pPr marL="0" marR="0" lvl="4" indent="0" algn="l" rtl="0">
              <a:spcBef>
                <a:spcPts val="0"/>
              </a:spcBef>
              <a:buClr>
                <a:schemeClr val="dk2"/>
              </a:buClr>
              <a:buFont typeface="Arial"/>
              <a:buNone/>
              <a:defRPr sz="1800" b="0" i="0" u="none" strike="noStrike" cap="none">
                <a:solidFill>
                  <a:schemeClr val="dk2"/>
                </a:solidFill>
              </a:defRPr>
            </a:lvl5pPr>
            <a:lvl6pPr marL="0" marR="0" lvl="5" indent="0" algn="l" rtl="0">
              <a:spcBef>
                <a:spcPts val="0"/>
              </a:spcBef>
              <a:buClr>
                <a:schemeClr val="dk2"/>
              </a:buClr>
              <a:buFont typeface="Arial"/>
              <a:buNone/>
              <a:defRPr sz="1800" b="0" i="0" u="none" strike="noStrike" cap="none">
                <a:solidFill>
                  <a:schemeClr val="dk2"/>
                </a:solidFill>
              </a:defRPr>
            </a:lvl6pPr>
            <a:lvl7pPr marL="0" marR="0" lvl="6" indent="0" algn="l" rtl="0">
              <a:spcBef>
                <a:spcPts val="0"/>
              </a:spcBef>
              <a:buClr>
                <a:schemeClr val="dk2"/>
              </a:buClr>
              <a:buFont typeface="Arial"/>
              <a:buNone/>
              <a:defRPr sz="1800" b="0" i="0" u="none" strike="noStrike" cap="none">
                <a:solidFill>
                  <a:schemeClr val="dk2"/>
                </a:solidFill>
              </a:defRPr>
            </a:lvl7pPr>
            <a:lvl8pPr marL="0" marR="0" lvl="7" indent="0" algn="l" rtl="0">
              <a:spcBef>
                <a:spcPts val="0"/>
              </a:spcBef>
              <a:buClr>
                <a:schemeClr val="dk2"/>
              </a:buClr>
              <a:buFont typeface="Arial"/>
              <a:buNone/>
              <a:defRPr sz="1800" b="0" i="0" u="none" strike="noStrike" cap="none">
                <a:solidFill>
                  <a:schemeClr val="dk2"/>
                </a:solidFill>
              </a:defRPr>
            </a:lvl8pPr>
            <a:lvl9pPr marL="0" marR="0" lvl="8" indent="0" algn="l" rtl="0">
              <a:spcBef>
                <a:spcPts val="0"/>
              </a:spcBef>
              <a:buClr>
                <a:schemeClr val="dk2"/>
              </a:buClr>
              <a:buFont typeface="Arial"/>
              <a:buNone/>
              <a:defRPr sz="1800" b="0" i="0" u="none" strike="noStrike" cap="none">
                <a:solidFill>
                  <a:schemeClr val="dk2"/>
                </a:solidFill>
              </a:defRPr>
            </a:lvl9pPr>
          </a:lstStyle>
          <a:p>
            <a:endParaRPr/>
          </a:p>
        </p:txBody>
      </p:sp>
      <p:sp>
        <p:nvSpPr>
          <p:cNvPr id="85" name="Shape 85"/>
          <p:cNvSpPr txBox="1">
            <a:spLocks noGrp="1"/>
          </p:cNvSpPr>
          <p:nvPr>
            <p:ph type="body" idx="1"/>
          </p:nvPr>
        </p:nvSpPr>
        <p:spPr>
          <a:xfrm>
            <a:off x="971550" y="4777380"/>
            <a:ext cx="7207250" cy="860399"/>
          </a:xfrm>
          <a:prstGeom prst="rect">
            <a:avLst/>
          </a:prstGeom>
          <a:noFill/>
          <a:ln>
            <a:noFill/>
          </a:ln>
        </p:spPr>
        <p:txBody>
          <a:bodyPr lIns="91425" tIns="91425" rIns="91425" bIns="91425" anchor="t" anchorCtr="0"/>
          <a:lstStyle>
            <a:lvl1pPr marL="0" marR="0" lvl="0" indent="0" algn="l" rtl="0">
              <a:lnSpc>
                <a:spcPct val="100000"/>
              </a:lnSpc>
              <a:spcBef>
                <a:spcPts val="400"/>
              </a:spcBef>
              <a:spcAft>
                <a:spcPts val="600"/>
              </a:spcAft>
              <a:buClr>
                <a:schemeClr val="accent1"/>
              </a:buClr>
              <a:buFont typeface="Arial"/>
              <a:buNone/>
              <a:defRPr sz="2000" b="0" i="0" u="none" strike="noStrike" cap="none">
                <a:solidFill>
                  <a:schemeClr val="dk1"/>
                </a:solidFill>
                <a:latin typeface="Garamond"/>
                <a:ea typeface="Garamond"/>
                <a:cs typeface="Garamond"/>
                <a:sym typeface="Garamond"/>
              </a:defRPr>
            </a:lvl1pPr>
            <a:lvl2pPr marL="457200" marR="0" lvl="1" indent="0" algn="l" rtl="0">
              <a:lnSpc>
                <a:spcPct val="100000"/>
              </a:lnSpc>
              <a:spcBef>
                <a:spcPts val="360"/>
              </a:spcBef>
              <a:spcAft>
                <a:spcPts val="600"/>
              </a:spcAft>
              <a:buClr>
                <a:schemeClr val="accent1"/>
              </a:buClr>
              <a:buFont typeface="Arial"/>
              <a:buNone/>
              <a:defRPr sz="1800" b="0" i="0" u="none" strike="noStrike" cap="none">
                <a:solidFill>
                  <a:srgbClr val="888888"/>
                </a:solidFill>
                <a:latin typeface="Garamond"/>
                <a:ea typeface="Garamond"/>
                <a:cs typeface="Garamond"/>
                <a:sym typeface="Garamond"/>
              </a:defRPr>
            </a:lvl2pPr>
            <a:lvl3pPr marL="914400" marR="0" lvl="2" indent="0" algn="l" rtl="0">
              <a:lnSpc>
                <a:spcPct val="100000"/>
              </a:lnSpc>
              <a:spcBef>
                <a:spcPts val="320"/>
              </a:spcBef>
              <a:spcAft>
                <a:spcPts val="600"/>
              </a:spcAft>
              <a:buClr>
                <a:schemeClr val="accent1"/>
              </a:buClr>
              <a:buFont typeface="Arial"/>
              <a:buNone/>
              <a:defRPr sz="1600" b="0" i="0" u="none" strike="noStrike" cap="none">
                <a:solidFill>
                  <a:srgbClr val="888888"/>
                </a:solidFill>
                <a:latin typeface="Garamond"/>
                <a:ea typeface="Garamond"/>
                <a:cs typeface="Garamond"/>
                <a:sym typeface="Garamond"/>
              </a:defRPr>
            </a:lvl3pPr>
            <a:lvl4pPr marL="1371600" marR="0" lvl="3" indent="0" algn="l" rtl="0">
              <a:lnSpc>
                <a:spcPct val="100000"/>
              </a:lnSpc>
              <a:spcBef>
                <a:spcPts val="280"/>
              </a:spcBef>
              <a:spcAft>
                <a:spcPts val="600"/>
              </a:spcAft>
              <a:buClr>
                <a:schemeClr val="accent1"/>
              </a:buClr>
              <a:buFont typeface="Arial"/>
              <a:buNone/>
              <a:defRPr sz="1400" b="0" i="0" u="none" strike="noStrike" cap="none">
                <a:solidFill>
                  <a:srgbClr val="888888"/>
                </a:solidFill>
                <a:latin typeface="Garamond"/>
                <a:ea typeface="Garamond"/>
                <a:cs typeface="Garamond"/>
                <a:sym typeface="Garamond"/>
              </a:defRPr>
            </a:lvl4pPr>
            <a:lvl5pPr marL="1828800" marR="0" lvl="4" indent="0" algn="l" rtl="0">
              <a:lnSpc>
                <a:spcPct val="100000"/>
              </a:lnSpc>
              <a:spcBef>
                <a:spcPts val="280"/>
              </a:spcBef>
              <a:spcAft>
                <a:spcPts val="600"/>
              </a:spcAft>
              <a:buClr>
                <a:schemeClr val="accent1"/>
              </a:buClr>
              <a:buFont typeface="Arial"/>
              <a:buNone/>
              <a:defRPr sz="1400" b="0" i="0" u="none" strike="noStrike" cap="none">
                <a:solidFill>
                  <a:srgbClr val="888888"/>
                </a:solidFill>
                <a:latin typeface="Garamond"/>
                <a:ea typeface="Garamond"/>
                <a:cs typeface="Garamond"/>
                <a:sym typeface="Garamond"/>
              </a:defRPr>
            </a:lvl5pPr>
            <a:lvl6pPr marL="2286000" marR="0" lvl="5" indent="0" algn="l" rtl="0">
              <a:lnSpc>
                <a:spcPct val="100000"/>
              </a:lnSpc>
              <a:spcBef>
                <a:spcPts val="280"/>
              </a:spcBef>
              <a:spcAft>
                <a:spcPts val="600"/>
              </a:spcAft>
              <a:buClr>
                <a:schemeClr val="accent1"/>
              </a:buClr>
              <a:buFont typeface="Arial"/>
              <a:buNone/>
              <a:defRPr sz="1400" b="0" i="0" u="none" strike="noStrike" cap="none">
                <a:solidFill>
                  <a:srgbClr val="888888"/>
                </a:solidFill>
                <a:latin typeface="Garamond"/>
                <a:ea typeface="Garamond"/>
                <a:cs typeface="Garamond"/>
                <a:sym typeface="Garamond"/>
              </a:defRPr>
            </a:lvl6pPr>
            <a:lvl7pPr marL="2743200" marR="0" lvl="6" indent="0" algn="l" rtl="0">
              <a:lnSpc>
                <a:spcPct val="100000"/>
              </a:lnSpc>
              <a:spcBef>
                <a:spcPts val="280"/>
              </a:spcBef>
              <a:spcAft>
                <a:spcPts val="600"/>
              </a:spcAft>
              <a:buClr>
                <a:schemeClr val="accent1"/>
              </a:buClr>
              <a:buFont typeface="Arial"/>
              <a:buNone/>
              <a:defRPr sz="1400" b="0" i="0" u="none" strike="noStrike" cap="none">
                <a:solidFill>
                  <a:srgbClr val="888888"/>
                </a:solidFill>
                <a:latin typeface="Garamond"/>
                <a:ea typeface="Garamond"/>
                <a:cs typeface="Garamond"/>
                <a:sym typeface="Garamond"/>
              </a:defRPr>
            </a:lvl7pPr>
            <a:lvl8pPr marL="3200400" marR="0" lvl="7" indent="0" algn="l" rtl="0">
              <a:lnSpc>
                <a:spcPct val="100000"/>
              </a:lnSpc>
              <a:spcBef>
                <a:spcPts val="280"/>
              </a:spcBef>
              <a:spcAft>
                <a:spcPts val="600"/>
              </a:spcAft>
              <a:buClr>
                <a:schemeClr val="accent1"/>
              </a:buClr>
              <a:buFont typeface="Arial"/>
              <a:buNone/>
              <a:defRPr sz="1400" b="0" i="0" u="none" strike="noStrike" cap="none">
                <a:solidFill>
                  <a:srgbClr val="888888"/>
                </a:solidFill>
                <a:latin typeface="Garamond"/>
                <a:ea typeface="Garamond"/>
                <a:cs typeface="Garamond"/>
                <a:sym typeface="Garamond"/>
              </a:defRPr>
            </a:lvl8pPr>
            <a:lvl9pPr marL="3657600" marR="0" lvl="8" indent="0" algn="l" rtl="0">
              <a:lnSpc>
                <a:spcPct val="100000"/>
              </a:lnSpc>
              <a:spcBef>
                <a:spcPts val="280"/>
              </a:spcBef>
              <a:spcAft>
                <a:spcPts val="600"/>
              </a:spcAft>
              <a:buClr>
                <a:schemeClr val="accent1"/>
              </a:buClr>
              <a:buFont typeface="Arial"/>
              <a:buNone/>
              <a:defRPr sz="1400" b="0" i="0" u="none" strike="noStrike" cap="none">
                <a:solidFill>
                  <a:srgbClr val="888888"/>
                </a:solidFill>
                <a:latin typeface="Garamond"/>
                <a:ea typeface="Garamond"/>
                <a:cs typeface="Garamond"/>
                <a:sym typeface="Garamond"/>
              </a:defRPr>
            </a:lvl9pPr>
          </a:lstStyle>
          <a:p>
            <a:endParaRPr/>
          </a:p>
        </p:txBody>
      </p:sp>
      <p:sp>
        <p:nvSpPr>
          <p:cNvPr id="86" name="Shape 86"/>
          <p:cNvSpPr txBox="1">
            <a:spLocks noGrp="1"/>
          </p:cNvSpPr>
          <p:nvPr>
            <p:ph type="dt" idx="10"/>
          </p:nvPr>
        </p:nvSpPr>
        <p:spPr>
          <a:xfrm>
            <a:off x="6508126" y="5969001"/>
            <a:ext cx="1200147" cy="279399"/>
          </a:xfrm>
          <a:prstGeom prst="rect">
            <a:avLst/>
          </a:prstGeom>
          <a:noFill/>
          <a:ln>
            <a:noFill/>
          </a:ln>
        </p:spPr>
        <p:txBody>
          <a:bodyPr lIns="91425" tIns="91425" rIns="91425" bIns="91425" anchor="ctr" anchorCtr="0"/>
          <a:lstStyle>
            <a:lvl1pPr marL="0" marR="0" lvl="0" indent="0" algn="r" rtl="0">
              <a:lnSpc>
                <a:spcPct val="100000"/>
              </a:lnSpc>
              <a:spcBef>
                <a:spcPts val="0"/>
              </a:spcBef>
              <a:spcAft>
                <a:spcPts val="0"/>
              </a:spcAft>
              <a:buClr>
                <a:schemeClr val="dk1"/>
              </a:buClr>
              <a:buFont typeface="Garamond"/>
              <a:buNone/>
              <a:defRPr sz="1000" b="0" i="0" u="none" strike="noStrike" cap="none">
                <a:solidFill>
                  <a:schemeClr val="dk1"/>
                </a:solidFill>
                <a:latin typeface="Garamond"/>
                <a:ea typeface="Garamond"/>
                <a:cs typeface="Garamond"/>
                <a:sym typeface="Garamond"/>
              </a:defRPr>
            </a:lvl1pPr>
            <a:lvl2pPr marL="457200" marR="0" lvl="1" indent="0" algn="l" rtl="0">
              <a:lnSpc>
                <a:spcPct val="100000"/>
              </a:lnSpc>
              <a:spcBef>
                <a:spcPts val="0"/>
              </a:spcBef>
              <a:spcAft>
                <a:spcPts val="0"/>
              </a:spcAft>
              <a:buClr>
                <a:schemeClr val="dk1"/>
              </a:buClr>
              <a:buFont typeface="Garamond"/>
              <a:buNone/>
              <a:defRPr sz="1800" b="0" i="0" u="none" strike="noStrike" cap="none">
                <a:solidFill>
                  <a:schemeClr val="dk1"/>
                </a:solidFill>
                <a:latin typeface="Garamond"/>
                <a:ea typeface="Garamond"/>
                <a:cs typeface="Garamond"/>
                <a:sym typeface="Garamond"/>
              </a:defRPr>
            </a:lvl2pPr>
            <a:lvl3pPr marL="914400" marR="0" lvl="2" indent="0" algn="l" rtl="0">
              <a:lnSpc>
                <a:spcPct val="100000"/>
              </a:lnSpc>
              <a:spcBef>
                <a:spcPts val="0"/>
              </a:spcBef>
              <a:spcAft>
                <a:spcPts val="0"/>
              </a:spcAft>
              <a:buClr>
                <a:schemeClr val="dk1"/>
              </a:buClr>
              <a:buFont typeface="Garamond"/>
              <a:buNone/>
              <a:defRPr sz="1800" b="0" i="0" u="none" strike="noStrike" cap="none">
                <a:solidFill>
                  <a:schemeClr val="dk1"/>
                </a:solidFill>
                <a:latin typeface="Garamond"/>
                <a:ea typeface="Garamond"/>
                <a:cs typeface="Garamond"/>
                <a:sym typeface="Garamond"/>
              </a:defRPr>
            </a:lvl3pPr>
            <a:lvl4pPr marL="1371600" marR="0" lvl="3" indent="0" algn="l" rtl="0">
              <a:lnSpc>
                <a:spcPct val="100000"/>
              </a:lnSpc>
              <a:spcBef>
                <a:spcPts val="0"/>
              </a:spcBef>
              <a:spcAft>
                <a:spcPts val="0"/>
              </a:spcAft>
              <a:buClr>
                <a:schemeClr val="dk1"/>
              </a:buClr>
              <a:buFont typeface="Garamond"/>
              <a:buNone/>
              <a:defRPr sz="1800" b="0" i="0" u="none" strike="noStrike" cap="none">
                <a:solidFill>
                  <a:schemeClr val="dk1"/>
                </a:solidFill>
                <a:latin typeface="Garamond"/>
                <a:ea typeface="Garamond"/>
                <a:cs typeface="Garamond"/>
                <a:sym typeface="Garamond"/>
              </a:defRPr>
            </a:lvl4pPr>
            <a:lvl5pPr marL="1828800" marR="0" lvl="4" indent="0" algn="l" rtl="0">
              <a:lnSpc>
                <a:spcPct val="100000"/>
              </a:lnSpc>
              <a:spcBef>
                <a:spcPts val="0"/>
              </a:spcBef>
              <a:spcAft>
                <a:spcPts val="0"/>
              </a:spcAft>
              <a:buClr>
                <a:schemeClr val="dk1"/>
              </a:buClr>
              <a:buFont typeface="Garamond"/>
              <a:buNone/>
              <a:defRPr sz="1800" b="0" i="0" u="none" strike="noStrike" cap="none">
                <a:solidFill>
                  <a:schemeClr val="dk1"/>
                </a:solidFill>
                <a:latin typeface="Garamond"/>
                <a:ea typeface="Garamond"/>
                <a:cs typeface="Garamond"/>
                <a:sym typeface="Garamond"/>
              </a:defRPr>
            </a:lvl5pPr>
            <a:lvl6pPr marL="2286000" marR="0" lvl="5" indent="0" algn="l" rtl="0">
              <a:lnSpc>
                <a:spcPct val="100000"/>
              </a:lnSpc>
              <a:spcBef>
                <a:spcPts val="0"/>
              </a:spcBef>
              <a:spcAft>
                <a:spcPts val="0"/>
              </a:spcAft>
              <a:buClr>
                <a:schemeClr val="dk1"/>
              </a:buClr>
              <a:buFont typeface="Garamond"/>
              <a:buNone/>
              <a:defRPr sz="1800" b="0" i="0" u="none" strike="noStrike" cap="none">
                <a:solidFill>
                  <a:schemeClr val="dk1"/>
                </a:solidFill>
                <a:latin typeface="Garamond"/>
                <a:ea typeface="Garamond"/>
                <a:cs typeface="Garamond"/>
                <a:sym typeface="Garamond"/>
              </a:defRPr>
            </a:lvl6pPr>
            <a:lvl7pPr marL="2743200" marR="0" lvl="6" indent="0" algn="l" rtl="0">
              <a:lnSpc>
                <a:spcPct val="100000"/>
              </a:lnSpc>
              <a:spcBef>
                <a:spcPts val="0"/>
              </a:spcBef>
              <a:spcAft>
                <a:spcPts val="0"/>
              </a:spcAft>
              <a:buClr>
                <a:schemeClr val="dk1"/>
              </a:buClr>
              <a:buFont typeface="Garamond"/>
              <a:buNone/>
              <a:defRPr sz="1800" b="0" i="0" u="none" strike="noStrike" cap="none">
                <a:solidFill>
                  <a:schemeClr val="dk1"/>
                </a:solidFill>
                <a:latin typeface="Garamond"/>
                <a:ea typeface="Garamond"/>
                <a:cs typeface="Garamond"/>
                <a:sym typeface="Garamond"/>
              </a:defRPr>
            </a:lvl7pPr>
            <a:lvl8pPr marL="3200400" marR="0" lvl="7" indent="0" algn="l" rtl="0">
              <a:lnSpc>
                <a:spcPct val="100000"/>
              </a:lnSpc>
              <a:spcBef>
                <a:spcPts val="0"/>
              </a:spcBef>
              <a:spcAft>
                <a:spcPts val="0"/>
              </a:spcAft>
              <a:buClr>
                <a:schemeClr val="dk1"/>
              </a:buClr>
              <a:buFont typeface="Garamond"/>
              <a:buNone/>
              <a:defRPr sz="1800" b="0" i="0" u="none" strike="noStrike" cap="none">
                <a:solidFill>
                  <a:schemeClr val="dk1"/>
                </a:solidFill>
                <a:latin typeface="Garamond"/>
                <a:ea typeface="Garamond"/>
                <a:cs typeface="Garamond"/>
                <a:sym typeface="Garamond"/>
              </a:defRPr>
            </a:lvl8pPr>
            <a:lvl9pPr marL="3657600" marR="0" lvl="8" indent="0" algn="l" rtl="0">
              <a:lnSpc>
                <a:spcPct val="100000"/>
              </a:lnSpc>
              <a:spcBef>
                <a:spcPts val="0"/>
              </a:spcBef>
              <a:spcAft>
                <a:spcPts val="0"/>
              </a:spcAft>
              <a:buClr>
                <a:schemeClr val="dk1"/>
              </a:buClr>
              <a:buFont typeface="Garamond"/>
              <a:buNone/>
              <a:defRPr sz="1800" b="0" i="0" u="none" strike="noStrike" cap="none">
                <a:solidFill>
                  <a:schemeClr val="dk1"/>
                </a:solidFill>
                <a:latin typeface="Garamond"/>
                <a:ea typeface="Garamond"/>
                <a:cs typeface="Garamond"/>
                <a:sym typeface="Garamond"/>
              </a:defRPr>
            </a:lvl9pPr>
          </a:lstStyle>
          <a:p>
            <a:endParaRPr/>
          </a:p>
        </p:txBody>
      </p:sp>
      <p:sp>
        <p:nvSpPr>
          <p:cNvPr id="87" name="Shape 87"/>
          <p:cNvSpPr txBox="1">
            <a:spLocks noGrp="1"/>
          </p:cNvSpPr>
          <p:nvPr>
            <p:ph type="ftr" idx="11"/>
          </p:nvPr>
        </p:nvSpPr>
        <p:spPr>
          <a:xfrm>
            <a:off x="971550" y="5969001"/>
            <a:ext cx="5479425" cy="27939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dk1"/>
              </a:buClr>
              <a:buFont typeface="Garamond"/>
              <a:buNone/>
              <a:defRPr sz="1000" b="0" i="0" u="none" strike="noStrike" cap="none">
                <a:solidFill>
                  <a:schemeClr val="dk1"/>
                </a:solidFill>
                <a:latin typeface="Garamond"/>
                <a:ea typeface="Garamond"/>
                <a:cs typeface="Garamond"/>
                <a:sym typeface="Garamond"/>
              </a:defRPr>
            </a:lvl1pPr>
            <a:lvl2pPr marL="457200" marR="0" lvl="1" indent="0" algn="l" rtl="0">
              <a:lnSpc>
                <a:spcPct val="100000"/>
              </a:lnSpc>
              <a:spcBef>
                <a:spcPts val="0"/>
              </a:spcBef>
              <a:spcAft>
                <a:spcPts val="0"/>
              </a:spcAft>
              <a:buClr>
                <a:schemeClr val="dk1"/>
              </a:buClr>
              <a:buFont typeface="Garamond"/>
              <a:buNone/>
              <a:defRPr sz="1800" b="0" i="0" u="none" strike="noStrike" cap="none">
                <a:solidFill>
                  <a:schemeClr val="dk1"/>
                </a:solidFill>
                <a:latin typeface="Garamond"/>
                <a:ea typeface="Garamond"/>
                <a:cs typeface="Garamond"/>
                <a:sym typeface="Garamond"/>
              </a:defRPr>
            </a:lvl2pPr>
            <a:lvl3pPr marL="914400" marR="0" lvl="2" indent="0" algn="l" rtl="0">
              <a:lnSpc>
                <a:spcPct val="100000"/>
              </a:lnSpc>
              <a:spcBef>
                <a:spcPts val="0"/>
              </a:spcBef>
              <a:spcAft>
                <a:spcPts val="0"/>
              </a:spcAft>
              <a:buClr>
                <a:schemeClr val="dk1"/>
              </a:buClr>
              <a:buFont typeface="Garamond"/>
              <a:buNone/>
              <a:defRPr sz="1800" b="0" i="0" u="none" strike="noStrike" cap="none">
                <a:solidFill>
                  <a:schemeClr val="dk1"/>
                </a:solidFill>
                <a:latin typeface="Garamond"/>
                <a:ea typeface="Garamond"/>
                <a:cs typeface="Garamond"/>
                <a:sym typeface="Garamond"/>
              </a:defRPr>
            </a:lvl3pPr>
            <a:lvl4pPr marL="1371600" marR="0" lvl="3" indent="0" algn="l" rtl="0">
              <a:lnSpc>
                <a:spcPct val="100000"/>
              </a:lnSpc>
              <a:spcBef>
                <a:spcPts val="0"/>
              </a:spcBef>
              <a:spcAft>
                <a:spcPts val="0"/>
              </a:spcAft>
              <a:buClr>
                <a:schemeClr val="dk1"/>
              </a:buClr>
              <a:buFont typeface="Garamond"/>
              <a:buNone/>
              <a:defRPr sz="1800" b="0" i="0" u="none" strike="noStrike" cap="none">
                <a:solidFill>
                  <a:schemeClr val="dk1"/>
                </a:solidFill>
                <a:latin typeface="Garamond"/>
                <a:ea typeface="Garamond"/>
                <a:cs typeface="Garamond"/>
                <a:sym typeface="Garamond"/>
              </a:defRPr>
            </a:lvl4pPr>
            <a:lvl5pPr marL="1828800" marR="0" lvl="4" indent="0" algn="l" rtl="0">
              <a:lnSpc>
                <a:spcPct val="100000"/>
              </a:lnSpc>
              <a:spcBef>
                <a:spcPts val="0"/>
              </a:spcBef>
              <a:spcAft>
                <a:spcPts val="0"/>
              </a:spcAft>
              <a:buClr>
                <a:schemeClr val="dk1"/>
              </a:buClr>
              <a:buFont typeface="Garamond"/>
              <a:buNone/>
              <a:defRPr sz="1800" b="0" i="0" u="none" strike="noStrike" cap="none">
                <a:solidFill>
                  <a:schemeClr val="dk1"/>
                </a:solidFill>
                <a:latin typeface="Garamond"/>
                <a:ea typeface="Garamond"/>
                <a:cs typeface="Garamond"/>
                <a:sym typeface="Garamond"/>
              </a:defRPr>
            </a:lvl5pPr>
            <a:lvl6pPr marL="2286000" marR="0" lvl="5" indent="0" algn="l" rtl="0">
              <a:lnSpc>
                <a:spcPct val="100000"/>
              </a:lnSpc>
              <a:spcBef>
                <a:spcPts val="0"/>
              </a:spcBef>
              <a:spcAft>
                <a:spcPts val="0"/>
              </a:spcAft>
              <a:buClr>
                <a:schemeClr val="dk1"/>
              </a:buClr>
              <a:buFont typeface="Garamond"/>
              <a:buNone/>
              <a:defRPr sz="1800" b="0" i="0" u="none" strike="noStrike" cap="none">
                <a:solidFill>
                  <a:schemeClr val="dk1"/>
                </a:solidFill>
                <a:latin typeface="Garamond"/>
                <a:ea typeface="Garamond"/>
                <a:cs typeface="Garamond"/>
                <a:sym typeface="Garamond"/>
              </a:defRPr>
            </a:lvl6pPr>
            <a:lvl7pPr marL="2743200" marR="0" lvl="6" indent="0" algn="l" rtl="0">
              <a:lnSpc>
                <a:spcPct val="100000"/>
              </a:lnSpc>
              <a:spcBef>
                <a:spcPts val="0"/>
              </a:spcBef>
              <a:spcAft>
                <a:spcPts val="0"/>
              </a:spcAft>
              <a:buClr>
                <a:schemeClr val="dk1"/>
              </a:buClr>
              <a:buFont typeface="Garamond"/>
              <a:buNone/>
              <a:defRPr sz="1800" b="0" i="0" u="none" strike="noStrike" cap="none">
                <a:solidFill>
                  <a:schemeClr val="dk1"/>
                </a:solidFill>
                <a:latin typeface="Garamond"/>
                <a:ea typeface="Garamond"/>
                <a:cs typeface="Garamond"/>
                <a:sym typeface="Garamond"/>
              </a:defRPr>
            </a:lvl7pPr>
            <a:lvl8pPr marL="3200400" marR="0" lvl="7" indent="0" algn="l" rtl="0">
              <a:lnSpc>
                <a:spcPct val="100000"/>
              </a:lnSpc>
              <a:spcBef>
                <a:spcPts val="0"/>
              </a:spcBef>
              <a:spcAft>
                <a:spcPts val="0"/>
              </a:spcAft>
              <a:buClr>
                <a:schemeClr val="dk1"/>
              </a:buClr>
              <a:buFont typeface="Garamond"/>
              <a:buNone/>
              <a:defRPr sz="1800" b="0" i="0" u="none" strike="noStrike" cap="none">
                <a:solidFill>
                  <a:schemeClr val="dk1"/>
                </a:solidFill>
                <a:latin typeface="Garamond"/>
                <a:ea typeface="Garamond"/>
                <a:cs typeface="Garamond"/>
                <a:sym typeface="Garamond"/>
              </a:defRPr>
            </a:lvl8pPr>
            <a:lvl9pPr marL="3657600" marR="0" lvl="8" indent="0" algn="l" rtl="0">
              <a:lnSpc>
                <a:spcPct val="100000"/>
              </a:lnSpc>
              <a:spcBef>
                <a:spcPts val="0"/>
              </a:spcBef>
              <a:spcAft>
                <a:spcPts val="0"/>
              </a:spcAft>
              <a:buClr>
                <a:schemeClr val="dk1"/>
              </a:buClr>
              <a:buFont typeface="Garamond"/>
              <a:buNone/>
              <a:defRPr sz="1800" b="0" i="0" u="none" strike="noStrike" cap="none">
                <a:solidFill>
                  <a:schemeClr val="dk1"/>
                </a:solidFill>
                <a:latin typeface="Garamond"/>
                <a:ea typeface="Garamond"/>
                <a:cs typeface="Garamond"/>
                <a:sym typeface="Garamond"/>
              </a:defRPr>
            </a:lvl9pPr>
          </a:lstStyle>
          <a:p>
            <a:endParaRPr/>
          </a:p>
        </p:txBody>
      </p:sp>
      <p:sp>
        <p:nvSpPr>
          <p:cNvPr id="88" name="Shape 88"/>
          <p:cNvSpPr txBox="1">
            <a:spLocks noGrp="1"/>
          </p:cNvSpPr>
          <p:nvPr>
            <p:ph type="sldNum" idx="12"/>
          </p:nvPr>
        </p:nvSpPr>
        <p:spPr>
          <a:xfrm>
            <a:off x="7765425" y="5969001"/>
            <a:ext cx="407021" cy="279399"/>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dk1"/>
              </a:buClr>
              <a:buSzPct val="25000"/>
              <a:buFont typeface="Garamond"/>
              <a:buNone/>
            </a:pPr>
            <a:fld id="{00000000-1234-1234-1234-123412341234}" type="slidenum">
              <a:rPr lang="en-US" sz="1000" b="0" i="0" u="none" strike="noStrike" cap="none">
                <a:solidFill>
                  <a:schemeClr val="dk1"/>
                </a:solidFill>
                <a:latin typeface="Garamond"/>
                <a:ea typeface="Garamond"/>
                <a:cs typeface="Garamond"/>
                <a:sym typeface="Garamond"/>
              </a:rPr>
              <a:t>‹#›</a:t>
            </a:fld>
            <a:endParaRPr lang="en-US" sz="1000" b="0" i="0" u="none" strike="noStrike" cap="none" dirty="0">
              <a:solidFill>
                <a:schemeClr val="dk1"/>
              </a:solidFill>
              <a:latin typeface="Garamond"/>
              <a:ea typeface="Garamond"/>
              <a:cs typeface="Garamond"/>
              <a:sym typeface="Garamon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4"/>
        <p:cNvGrpSpPr/>
        <p:nvPr/>
      </p:nvGrpSpPr>
      <p:grpSpPr>
        <a:xfrm>
          <a:off x="0" y="0"/>
          <a:ext cx="0" cy="0"/>
          <a:chOff x="0" y="0"/>
          <a:chExt cx="0" cy="0"/>
        </a:xfrm>
      </p:grpSpPr>
      <p:sp>
        <p:nvSpPr>
          <p:cNvPr id="25" name="Shape 25"/>
          <p:cNvSpPr txBox="1">
            <a:spLocks noGrp="1"/>
          </p:cNvSpPr>
          <p:nvPr>
            <p:ph type="title"/>
          </p:nvPr>
        </p:nvSpPr>
        <p:spPr>
          <a:xfrm>
            <a:off x="457200" y="304800"/>
            <a:ext cx="8229600" cy="60959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dk1"/>
              </a:buClr>
              <a:buFont typeface="Calibri"/>
              <a:buNone/>
              <a:defRPr sz="3600" b="0" i="0" u="none" strike="noStrike" cap="none">
                <a:solidFill>
                  <a:schemeClr val="dk1"/>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26" name="Shape 26"/>
          <p:cNvSpPr txBox="1">
            <a:spLocks noGrp="1"/>
          </p:cNvSpPr>
          <p:nvPr>
            <p:ph type="body" idx="1"/>
          </p:nvPr>
        </p:nvSpPr>
        <p:spPr>
          <a:xfrm>
            <a:off x="457200" y="1447800"/>
            <a:ext cx="8229600" cy="4678361"/>
          </a:xfrm>
          <a:prstGeom prst="rect">
            <a:avLst/>
          </a:prstGeom>
          <a:noFill/>
          <a:ln>
            <a:noFill/>
          </a:ln>
        </p:spPr>
        <p:txBody>
          <a:bodyPr lIns="91425" tIns="91425" rIns="91425" bIns="91425" anchor="t" anchorCtr="0"/>
          <a:lstStyle>
            <a:lvl1pPr marL="342900" marR="0" lvl="0" indent="12700" algn="l" rtl="0">
              <a:lnSpc>
                <a:spcPct val="100000"/>
              </a:lnSpc>
              <a:spcBef>
                <a:spcPts val="560"/>
              </a:spcBef>
              <a:spcAft>
                <a:spcPts val="0"/>
              </a:spcAft>
              <a:buClr>
                <a:srgbClr val="244061"/>
              </a:buClr>
              <a:buSzPct val="100000"/>
              <a:buFont typeface="Arial"/>
              <a:buChar char="•"/>
              <a:defRPr sz="2800" b="1" i="0" u="none" strike="noStrike" cap="none">
                <a:solidFill>
                  <a:srgbClr val="244061"/>
                </a:solidFill>
                <a:latin typeface="Calibri"/>
                <a:ea typeface="Calibri"/>
                <a:cs typeface="Calibri"/>
                <a:sym typeface="Calibri"/>
              </a:defRPr>
            </a:lvl1pPr>
            <a:lvl2pPr marL="742950" marR="0" lvl="1" indent="1905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7" name="Shape 27"/>
          <p:cNvSpPr txBox="1">
            <a:spLocks noGrp="1"/>
          </p:cNvSpPr>
          <p:nvPr>
            <p:ph type="dt" idx="10"/>
          </p:nvPr>
        </p:nvSpPr>
        <p:spPr>
          <a:xfrm>
            <a:off x="6553200" y="5761451"/>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1800" b="1"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8" name="Shape 28"/>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9" name="Shape 29"/>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dirty="0">
              <a:solidFill>
                <a:srgbClr val="888888"/>
              </a:solidFill>
              <a:latin typeface="Calibri"/>
              <a:ea typeface="Calibri"/>
              <a:cs typeface="Calibri"/>
              <a:sym typeface="Calibri"/>
            </a:endParaRPr>
          </a:p>
        </p:txBody>
      </p:sp>
      <p:cxnSp>
        <p:nvCxnSpPr>
          <p:cNvPr id="30" name="Shape 30"/>
          <p:cNvCxnSpPr/>
          <p:nvPr/>
        </p:nvCxnSpPr>
        <p:spPr>
          <a:xfrm>
            <a:off x="501587" y="990600"/>
            <a:ext cx="8229600" cy="0"/>
          </a:xfrm>
          <a:prstGeom prst="straightConnector1">
            <a:avLst/>
          </a:prstGeom>
          <a:noFill/>
          <a:ln w="38100" cap="rnd" cmpd="sng">
            <a:solidFill>
              <a:srgbClr val="17365D"/>
            </a:solidFill>
            <a:prstDash val="solid"/>
            <a:round/>
            <a:headEnd type="none" w="med" len="med"/>
            <a:tailEnd type="none" w="med" len="med"/>
          </a:ln>
        </p:spPr>
      </p:cxnSp>
      <p:sp>
        <p:nvSpPr>
          <p:cNvPr id="31" name="Shape 31"/>
          <p:cNvSpPr/>
          <p:nvPr/>
        </p:nvSpPr>
        <p:spPr>
          <a:xfrm>
            <a:off x="6445187" y="6248400"/>
            <a:ext cx="2286000" cy="533399"/>
          </a:xfrm>
          <a:prstGeom prst="rect">
            <a:avLst/>
          </a:prstGeom>
          <a:blipFill rotWithShape="1">
            <a:blip r:embed="rId2">
              <a:alphaModFix/>
            </a:blip>
            <a:stretch>
              <a:fillRect/>
            </a:stretch>
          </a:blipFill>
          <a:ln>
            <a:noFill/>
          </a:ln>
        </p:spPr>
        <p:txBody>
          <a:bodyPr lIns="0" tIns="0" rIns="0" bIns="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6"/>
        <p:cNvGrpSpPr/>
        <p:nvPr/>
      </p:nvGrpSpPr>
      <p:grpSpPr>
        <a:xfrm>
          <a:off x="0" y="0"/>
          <a:ext cx="0" cy="0"/>
          <a:chOff x="0" y="0"/>
          <a:chExt cx="0" cy="0"/>
        </a:xfrm>
      </p:grpSpPr>
      <p:sp>
        <p:nvSpPr>
          <p:cNvPr id="37" name="Shape 37"/>
          <p:cNvSpPr txBox="1">
            <a:spLocks noGrp="1"/>
          </p:cNvSpPr>
          <p:nvPr>
            <p:ph type="title"/>
          </p:nvPr>
        </p:nvSpPr>
        <p:spPr>
          <a:xfrm>
            <a:off x="457200" y="990600"/>
            <a:ext cx="8229600" cy="990598"/>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dk1"/>
              </a:buClr>
              <a:buFont typeface="Franklin Gothic"/>
              <a:buNone/>
              <a:defRPr sz="4400" b="1" i="0" u="none" strike="noStrike" cap="none">
                <a:solidFill>
                  <a:schemeClr val="dk1"/>
                </a:solidFill>
                <a:latin typeface="Franklin Gothic"/>
                <a:ea typeface="Franklin Gothic"/>
                <a:cs typeface="Franklin Gothic"/>
                <a:sym typeface="Franklin Gothic"/>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38" name="Shape 38"/>
          <p:cNvSpPr txBox="1">
            <a:spLocks noGrp="1"/>
          </p:cNvSpPr>
          <p:nvPr>
            <p:ph type="body" idx="1"/>
          </p:nvPr>
        </p:nvSpPr>
        <p:spPr>
          <a:xfrm>
            <a:off x="457200" y="1600200"/>
            <a:ext cx="4038598" cy="4525963"/>
          </a:xfrm>
          <a:prstGeom prst="rect">
            <a:avLst/>
          </a:prstGeom>
          <a:noFill/>
          <a:ln>
            <a:noFill/>
          </a:ln>
        </p:spPr>
        <p:txBody>
          <a:bodyPr lIns="91425" tIns="91425" rIns="91425" bIns="91425" anchor="t" anchorCtr="0"/>
          <a:lstStyle>
            <a:lvl1pPr marL="342900" marR="0" lvl="0" indent="12700" algn="l" rtl="0">
              <a:lnSpc>
                <a:spcPct val="100000"/>
              </a:lnSpc>
              <a:spcBef>
                <a:spcPts val="560"/>
              </a:spcBef>
              <a:spcAft>
                <a:spcPts val="0"/>
              </a:spcAft>
              <a:buClr>
                <a:srgbClr val="244061"/>
              </a:buClr>
              <a:buSzPct val="100000"/>
              <a:buFont typeface="Arial"/>
              <a:buChar char="•"/>
              <a:defRPr sz="2800" b="1" i="0" u="none" strike="noStrike" cap="none">
                <a:solidFill>
                  <a:srgbClr val="244061"/>
                </a:solidFill>
                <a:latin typeface="Calibri"/>
                <a:ea typeface="Calibri"/>
                <a:cs typeface="Calibri"/>
                <a:sym typeface="Calibri"/>
              </a:defRPr>
            </a:lvl1pPr>
            <a:lvl2pPr marL="742950" marR="0" lvl="1" indent="1905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9" name="Shape 39"/>
          <p:cNvSpPr txBox="1">
            <a:spLocks noGrp="1"/>
          </p:cNvSpPr>
          <p:nvPr>
            <p:ph type="body" idx="2"/>
          </p:nvPr>
        </p:nvSpPr>
        <p:spPr>
          <a:xfrm>
            <a:off x="4648200" y="1600200"/>
            <a:ext cx="4038598" cy="4525963"/>
          </a:xfrm>
          <a:prstGeom prst="rect">
            <a:avLst/>
          </a:prstGeom>
          <a:noFill/>
          <a:ln>
            <a:noFill/>
          </a:ln>
        </p:spPr>
        <p:txBody>
          <a:bodyPr lIns="91425" tIns="91425" rIns="91425" bIns="91425" anchor="t" anchorCtr="0"/>
          <a:lstStyle>
            <a:lvl1pPr marL="342900" marR="0" lvl="0" indent="12700" algn="l" rtl="0">
              <a:lnSpc>
                <a:spcPct val="100000"/>
              </a:lnSpc>
              <a:spcBef>
                <a:spcPts val="560"/>
              </a:spcBef>
              <a:spcAft>
                <a:spcPts val="0"/>
              </a:spcAft>
              <a:buClr>
                <a:srgbClr val="244061"/>
              </a:buClr>
              <a:buSzPct val="100000"/>
              <a:buFont typeface="Arial"/>
              <a:buChar char="•"/>
              <a:defRPr sz="2800" b="1" i="0" u="none" strike="noStrike" cap="none">
                <a:solidFill>
                  <a:srgbClr val="244061"/>
                </a:solidFill>
                <a:latin typeface="Calibri"/>
                <a:ea typeface="Calibri"/>
                <a:cs typeface="Calibri"/>
                <a:sym typeface="Calibri"/>
              </a:defRPr>
            </a:lvl1pPr>
            <a:lvl2pPr marL="742950" marR="0" lvl="1" indent="1905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0" name="Shape 40"/>
          <p:cNvSpPr txBox="1">
            <a:spLocks noGrp="1"/>
          </p:cNvSpPr>
          <p:nvPr>
            <p:ph type="dt" idx="10"/>
          </p:nvPr>
        </p:nvSpPr>
        <p:spPr>
          <a:xfrm>
            <a:off x="6553200" y="5761451"/>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1800" b="1"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1" name="Shape 41"/>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2" name="Shape 42"/>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dirty="0">
              <a:solidFill>
                <a:srgbClr val="888888"/>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43"/>
        <p:cNvGrpSpPr/>
        <p:nvPr/>
      </p:nvGrpSpPr>
      <p:grpSpPr>
        <a:xfrm>
          <a:off x="0" y="0"/>
          <a:ext cx="0" cy="0"/>
          <a:chOff x="0" y="0"/>
          <a:chExt cx="0" cy="0"/>
        </a:xfrm>
      </p:grpSpPr>
      <p:sp>
        <p:nvSpPr>
          <p:cNvPr id="44" name="Shape 44"/>
          <p:cNvSpPr txBox="1">
            <a:spLocks noGrp="1"/>
          </p:cNvSpPr>
          <p:nvPr>
            <p:ph type="title"/>
          </p:nvPr>
        </p:nvSpPr>
        <p:spPr>
          <a:xfrm>
            <a:off x="457200" y="990600"/>
            <a:ext cx="8229600" cy="990598"/>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dk1"/>
              </a:buClr>
              <a:buFont typeface="Franklin Gothic"/>
              <a:buNone/>
              <a:defRPr sz="4400" b="1" i="0" u="none" strike="noStrike" cap="none">
                <a:solidFill>
                  <a:schemeClr val="dk1"/>
                </a:solidFill>
                <a:latin typeface="Franklin Gothic"/>
                <a:ea typeface="Franklin Gothic"/>
                <a:cs typeface="Franklin Gothic"/>
                <a:sym typeface="Franklin Gothic"/>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45" name="Shape 45"/>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marR="0" lvl="0" indent="0" algn="l" rtl="0">
              <a:lnSpc>
                <a:spcPct val="100000"/>
              </a:lnSpc>
              <a:spcBef>
                <a:spcPts val="480"/>
              </a:spcBef>
              <a:spcAft>
                <a:spcPts val="0"/>
              </a:spcAft>
              <a:buClr>
                <a:srgbClr val="244061"/>
              </a:buClr>
              <a:buFont typeface="Arial"/>
              <a:buNone/>
              <a:defRPr sz="2400" b="1" i="0" u="none" strike="noStrike" cap="none">
                <a:solidFill>
                  <a:srgbClr val="244061"/>
                </a:solidFill>
                <a:latin typeface="Calibri"/>
                <a:ea typeface="Calibri"/>
                <a:cs typeface="Calibri"/>
                <a:sym typeface="Calibri"/>
              </a:defRPr>
            </a:lvl1pPr>
            <a:lvl2pPr marL="457200" marR="0" lvl="1" indent="0" algn="l" rtl="0">
              <a:lnSpc>
                <a:spcPct val="100000"/>
              </a:lnSpc>
              <a:spcBef>
                <a:spcPts val="400"/>
              </a:spcBef>
              <a:spcAft>
                <a:spcPts val="0"/>
              </a:spcAft>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lnSpc>
                <a:spcPct val="100000"/>
              </a:lnSpc>
              <a:spcBef>
                <a:spcPts val="360"/>
              </a:spcBef>
              <a:spcAft>
                <a:spcPts val="0"/>
              </a:spcAft>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6" name="Shape 46"/>
          <p:cNvSpPr txBox="1">
            <a:spLocks noGrp="1"/>
          </p:cNvSpPr>
          <p:nvPr>
            <p:ph type="body" idx="2"/>
          </p:nvPr>
        </p:nvSpPr>
        <p:spPr>
          <a:xfrm>
            <a:off x="457200" y="2174875"/>
            <a:ext cx="4040187" cy="3951286"/>
          </a:xfrm>
          <a:prstGeom prst="rect">
            <a:avLst/>
          </a:prstGeom>
          <a:noFill/>
          <a:ln>
            <a:noFill/>
          </a:ln>
        </p:spPr>
        <p:txBody>
          <a:bodyPr lIns="91425" tIns="91425" rIns="91425" bIns="91425" anchor="t" anchorCtr="0"/>
          <a:lstStyle>
            <a:lvl1pPr marL="342900" marR="0" lvl="0" indent="-38100" algn="l" rtl="0">
              <a:lnSpc>
                <a:spcPct val="100000"/>
              </a:lnSpc>
              <a:spcBef>
                <a:spcPts val="480"/>
              </a:spcBef>
              <a:spcAft>
                <a:spcPts val="0"/>
              </a:spcAft>
              <a:buClr>
                <a:srgbClr val="244061"/>
              </a:buClr>
              <a:buSzPct val="100000"/>
              <a:buFont typeface="Arial"/>
              <a:buChar char="•"/>
              <a:defRPr sz="2400" b="1" i="0" u="none" strike="noStrike" cap="none">
                <a:solidFill>
                  <a:srgbClr val="244061"/>
                </a:solidFill>
                <a:latin typeface="Calibri"/>
                <a:ea typeface="Calibri"/>
                <a:cs typeface="Calibri"/>
                <a:sym typeface="Calibri"/>
              </a:defRPr>
            </a:lvl1pPr>
            <a:lvl2pPr marL="742950" marR="0" lvl="1" indent="-3175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2pPr>
            <a:lvl3pPr marL="1143000" marR="0" lvl="2"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600200" marR="0" lvl="3"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4pPr>
            <a:lvl5pPr marL="2057400" marR="0" lvl="4"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5pPr>
            <a:lvl6pPr marL="2514600" marR="0" lvl="5"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7" name="Shape 47"/>
          <p:cNvSpPr txBox="1">
            <a:spLocks noGrp="1"/>
          </p:cNvSpPr>
          <p:nvPr>
            <p:ph type="body" idx="3"/>
          </p:nvPr>
        </p:nvSpPr>
        <p:spPr>
          <a:xfrm>
            <a:off x="4645025" y="1535112"/>
            <a:ext cx="4041773" cy="639762"/>
          </a:xfrm>
          <a:prstGeom prst="rect">
            <a:avLst/>
          </a:prstGeom>
          <a:noFill/>
          <a:ln>
            <a:noFill/>
          </a:ln>
        </p:spPr>
        <p:txBody>
          <a:bodyPr lIns="91425" tIns="91425" rIns="91425" bIns="91425" anchor="b" anchorCtr="0"/>
          <a:lstStyle>
            <a:lvl1pPr marL="0" marR="0" lvl="0" indent="0" algn="l" rtl="0">
              <a:lnSpc>
                <a:spcPct val="100000"/>
              </a:lnSpc>
              <a:spcBef>
                <a:spcPts val="480"/>
              </a:spcBef>
              <a:spcAft>
                <a:spcPts val="0"/>
              </a:spcAft>
              <a:buClr>
                <a:srgbClr val="244061"/>
              </a:buClr>
              <a:buFont typeface="Arial"/>
              <a:buNone/>
              <a:defRPr sz="2400" b="1" i="0" u="none" strike="noStrike" cap="none">
                <a:solidFill>
                  <a:srgbClr val="244061"/>
                </a:solidFill>
                <a:latin typeface="Calibri"/>
                <a:ea typeface="Calibri"/>
                <a:cs typeface="Calibri"/>
                <a:sym typeface="Calibri"/>
              </a:defRPr>
            </a:lvl1pPr>
            <a:lvl2pPr marL="457200" marR="0" lvl="1" indent="0" algn="l" rtl="0">
              <a:lnSpc>
                <a:spcPct val="100000"/>
              </a:lnSpc>
              <a:spcBef>
                <a:spcPts val="400"/>
              </a:spcBef>
              <a:spcAft>
                <a:spcPts val="0"/>
              </a:spcAft>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lnSpc>
                <a:spcPct val="100000"/>
              </a:lnSpc>
              <a:spcBef>
                <a:spcPts val="360"/>
              </a:spcBef>
              <a:spcAft>
                <a:spcPts val="0"/>
              </a:spcAft>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8" name="Shape 48"/>
          <p:cNvSpPr txBox="1">
            <a:spLocks noGrp="1"/>
          </p:cNvSpPr>
          <p:nvPr>
            <p:ph type="body" idx="4"/>
          </p:nvPr>
        </p:nvSpPr>
        <p:spPr>
          <a:xfrm>
            <a:off x="4645025" y="2174875"/>
            <a:ext cx="4041773" cy="3951286"/>
          </a:xfrm>
          <a:prstGeom prst="rect">
            <a:avLst/>
          </a:prstGeom>
          <a:noFill/>
          <a:ln>
            <a:noFill/>
          </a:ln>
        </p:spPr>
        <p:txBody>
          <a:bodyPr lIns="91425" tIns="91425" rIns="91425" bIns="91425" anchor="t" anchorCtr="0"/>
          <a:lstStyle>
            <a:lvl1pPr marL="342900" marR="0" lvl="0" indent="-38100" algn="l" rtl="0">
              <a:lnSpc>
                <a:spcPct val="100000"/>
              </a:lnSpc>
              <a:spcBef>
                <a:spcPts val="480"/>
              </a:spcBef>
              <a:spcAft>
                <a:spcPts val="0"/>
              </a:spcAft>
              <a:buClr>
                <a:srgbClr val="244061"/>
              </a:buClr>
              <a:buSzPct val="100000"/>
              <a:buFont typeface="Arial"/>
              <a:buChar char="•"/>
              <a:defRPr sz="2400" b="1" i="0" u="none" strike="noStrike" cap="none">
                <a:solidFill>
                  <a:srgbClr val="244061"/>
                </a:solidFill>
                <a:latin typeface="Calibri"/>
                <a:ea typeface="Calibri"/>
                <a:cs typeface="Calibri"/>
                <a:sym typeface="Calibri"/>
              </a:defRPr>
            </a:lvl1pPr>
            <a:lvl2pPr marL="742950" marR="0" lvl="1" indent="-3175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2pPr>
            <a:lvl3pPr marL="1143000" marR="0" lvl="2"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600200" marR="0" lvl="3"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4pPr>
            <a:lvl5pPr marL="2057400" marR="0" lvl="4"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5pPr>
            <a:lvl6pPr marL="2514600" marR="0" lvl="5"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9" name="Shape 49"/>
          <p:cNvSpPr txBox="1">
            <a:spLocks noGrp="1"/>
          </p:cNvSpPr>
          <p:nvPr>
            <p:ph type="dt" idx="10"/>
          </p:nvPr>
        </p:nvSpPr>
        <p:spPr>
          <a:xfrm>
            <a:off x="6553200" y="5761451"/>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1800" b="1"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0" name="Shape 50"/>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1" name="Shape 51"/>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dirty="0">
              <a:solidFill>
                <a:srgbClr val="888888"/>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52"/>
        <p:cNvGrpSpPr/>
        <p:nvPr/>
      </p:nvGrpSpPr>
      <p:grpSpPr>
        <a:xfrm>
          <a:off x="0" y="0"/>
          <a:ext cx="0" cy="0"/>
          <a:chOff x="0" y="0"/>
          <a:chExt cx="0" cy="0"/>
        </a:xfrm>
      </p:grpSpPr>
      <p:sp>
        <p:nvSpPr>
          <p:cNvPr id="53" name="Shape 53"/>
          <p:cNvSpPr txBox="1">
            <a:spLocks noGrp="1"/>
          </p:cNvSpPr>
          <p:nvPr>
            <p:ph type="title"/>
          </p:nvPr>
        </p:nvSpPr>
        <p:spPr>
          <a:xfrm>
            <a:off x="457200" y="990600"/>
            <a:ext cx="8229600" cy="990598"/>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dk1"/>
              </a:buClr>
              <a:buFont typeface="Franklin Gothic"/>
              <a:buNone/>
              <a:defRPr sz="4400" b="1" i="0" u="none" strike="noStrike" cap="none">
                <a:solidFill>
                  <a:schemeClr val="dk1"/>
                </a:solidFill>
                <a:latin typeface="Franklin Gothic"/>
                <a:ea typeface="Franklin Gothic"/>
                <a:cs typeface="Franklin Gothic"/>
                <a:sym typeface="Franklin Gothic"/>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54" name="Shape 54"/>
          <p:cNvSpPr txBox="1">
            <a:spLocks noGrp="1"/>
          </p:cNvSpPr>
          <p:nvPr>
            <p:ph type="dt" idx="10"/>
          </p:nvPr>
        </p:nvSpPr>
        <p:spPr>
          <a:xfrm>
            <a:off x="6553200" y="5761451"/>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1800" b="1"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5" name="Shape 55"/>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6" name="Shape 56"/>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dirty="0">
              <a:solidFill>
                <a:srgbClr val="888888"/>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457200" y="273050"/>
            <a:ext cx="3008313" cy="1162048"/>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dk1"/>
              </a:buClr>
              <a:buFont typeface="Franklin Gothic"/>
              <a:buNone/>
              <a:defRPr sz="2000" b="1" i="0" u="none" strike="noStrike" cap="none">
                <a:solidFill>
                  <a:schemeClr val="dk1"/>
                </a:solidFill>
                <a:latin typeface="Franklin Gothic"/>
                <a:ea typeface="Franklin Gothic"/>
                <a:cs typeface="Franklin Gothic"/>
                <a:sym typeface="Franklin Gothic"/>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59" name="Shape 59"/>
          <p:cNvSpPr txBox="1">
            <a:spLocks noGrp="1"/>
          </p:cNvSpPr>
          <p:nvPr>
            <p:ph type="body" idx="1"/>
          </p:nvPr>
        </p:nvSpPr>
        <p:spPr>
          <a:xfrm>
            <a:off x="3575050" y="273050"/>
            <a:ext cx="5111750" cy="5853111"/>
          </a:xfrm>
          <a:prstGeom prst="rect">
            <a:avLst/>
          </a:prstGeom>
          <a:noFill/>
          <a:ln>
            <a:noFill/>
          </a:ln>
        </p:spPr>
        <p:txBody>
          <a:bodyPr lIns="91425" tIns="91425" rIns="91425" bIns="91425" anchor="t" anchorCtr="0"/>
          <a:lstStyle>
            <a:lvl1pPr marL="342900" marR="0" lvl="0" indent="63500" algn="l" rtl="0">
              <a:lnSpc>
                <a:spcPct val="100000"/>
              </a:lnSpc>
              <a:spcBef>
                <a:spcPts val="640"/>
              </a:spcBef>
              <a:spcAft>
                <a:spcPts val="0"/>
              </a:spcAft>
              <a:buClr>
                <a:srgbClr val="244061"/>
              </a:buClr>
              <a:buSzPct val="100000"/>
              <a:buFont typeface="Arial"/>
              <a:buChar char="•"/>
              <a:defRPr sz="3200" b="1" i="0" u="none" strike="noStrike" cap="none">
                <a:solidFill>
                  <a:srgbClr val="244061"/>
                </a:solidFill>
                <a:latin typeface="Calibri"/>
                <a:ea typeface="Calibri"/>
                <a:cs typeface="Calibri"/>
                <a:sym typeface="Calibri"/>
              </a:defRPr>
            </a:lvl1pPr>
            <a:lvl2pPr marL="742950" marR="0" lvl="1" indent="69850"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0" name="Shape 60"/>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marR="0" lvl="0" indent="0" algn="l" rtl="0">
              <a:lnSpc>
                <a:spcPct val="100000"/>
              </a:lnSpc>
              <a:spcBef>
                <a:spcPts val="280"/>
              </a:spcBef>
              <a:spcAft>
                <a:spcPts val="0"/>
              </a:spcAft>
              <a:buClr>
                <a:srgbClr val="244061"/>
              </a:buClr>
              <a:buFont typeface="Arial"/>
              <a:buNone/>
              <a:defRPr sz="1400" b="1" i="0" u="none" strike="noStrike" cap="none">
                <a:solidFill>
                  <a:srgbClr val="244061"/>
                </a:solidFill>
                <a:latin typeface="Calibri"/>
                <a:ea typeface="Calibri"/>
                <a:cs typeface="Calibri"/>
                <a:sym typeface="Calibri"/>
              </a:defRPr>
            </a:lvl1pPr>
            <a:lvl2pPr marL="457200" marR="0" lvl="1" indent="0" algn="l" rtl="0">
              <a:lnSpc>
                <a:spcPct val="100000"/>
              </a:lnSpc>
              <a:spcBef>
                <a:spcPts val="240"/>
              </a:spcBef>
              <a:spcAft>
                <a:spcPts val="0"/>
              </a:spcAft>
              <a:buClr>
                <a:schemeClr val="dk1"/>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200"/>
              </a:spcBef>
              <a:spcAft>
                <a:spcPts val="0"/>
              </a:spcAft>
              <a:buClr>
                <a:schemeClr val="dk1"/>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1" name="Shape 61"/>
          <p:cNvSpPr txBox="1">
            <a:spLocks noGrp="1"/>
          </p:cNvSpPr>
          <p:nvPr>
            <p:ph type="dt" idx="10"/>
          </p:nvPr>
        </p:nvSpPr>
        <p:spPr>
          <a:xfrm>
            <a:off x="6553200" y="5761451"/>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1800" b="1"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62" name="Shape 62"/>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63" name="Shape 63"/>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dirty="0">
              <a:solidFill>
                <a:srgbClr val="888888"/>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4"/>
        <p:cNvGrpSpPr/>
        <p:nvPr/>
      </p:nvGrpSpPr>
      <p:grpSpPr>
        <a:xfrm>
          <a:off x="0" y="0"/>
          <a:ext cx="0" cy="0"/>
          <a:chOff x="0" y="0"/>
          <a:chExt cx="0" cy="0"/>
        </a:xfrm>
      </p:grpSpPr>
      <p:sp>
        <p:nvSpPr>
          <p:cNvPr id="65" name="Shape 65"/>
          <p:cNvSpPr txBox="1">
            <a:spLocks noGrp="1"/>
          </p:cNvSpPr>
          <p:nvPr>
            <p:ph type="title"/>
          </p:nvPr>
        </p:nvSpPr>
        <p:spPr>
          <a:xfrm>
            <a:off x="1792288" y="4800600"/>
            <a:ext cx="5486399" cy="566736"/>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dk1"/>
              </a:buClr>
              <a:buFont typeface="Franklin Gothic"/>
              <a:buNone/>
              <a:defRPr sz="2000" b="1" i="0" u="none" strike="noStrike" cap="none">
                <a:solidFill>
                  <a:schemeClr val="dk1"/>
                </a:solidFill>
                <a:latin typeface="Franklin Gothic"/>
                <a:ea typeface="Franklin Gothic"/>
                <a:cs typeface="Franklin Gothic"/>
                <a:sym typeface="Franklin Gothic"/>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66" name="Shape 66"/>
          <p:cNvSpPr>
            <a:spLocks noGrp="1"/>
          </p:cNvSpPr>
          <p:nvPr>
            <p:ph type="pic" idx="2"/>
          </p:nvPr>
        </p:nvSpPr>
        <p:spPr>
          <a:xfrm>
            <a:off x="1792288" y="612775"/>
            <a:ext cx="5486399" cy="4114800"/>
          </a:xfrm>
          <a:prstGeom prst="rect">
            <a:avLst/>
          </a:prstGeom>
          <a:noFill/>
          <a:ln>
            <a:noFill/>
          </a:ln>
        </p:spPr>
        <p:txBody>
          <a:bodyPr lIns="91425" tIns="91425" rIns="91425" bIns="91425" anchor="t" anchorCtr="0"/>
          <a:lstStyle>
            <a:lvl1pPr marL="0" marR="0" lvl="0" indent="0" algn="l" rtl="0">
              <a:lnSpc>
                <a:spcPct val="100000"/>
              </a:lnSpc>
              <a:spcBef>
                <a:spcPts val="640"/>
              </a:spcBef>
              <a:spcAft>
                <a:spcPts val="0"/>
              </a:spcAft>
              <a:buClr>
                <a:srgbClr val="244061"/>
              </a:buClr>
              <a:buFont typeface="Arial"/>
              <a:buNone/>
              <a:defRPr sz="3200" b="1" i="0" u="none" strike="noStrike" cap="none">
                <a:solidFill>
                  <a:srgbClr val="244061"/>
                </a:solidFill>
                <a:latin typeface="Calibri"/>
                <a:ea typeface="Calibri"/>
                <a:cs typeface="Calibri"/>
                <a:sym typeface="Calibri"/>
              </a:defRPr>
            </a:lvl1pPr>
            <a:lvl2pPr marL="457200" marR="0" lvl="1" indent="0" algn="l" rtl="0">
              <a:lnSpc>
                <a:spcPct val="100000"/>
              </a:lnSpc>
              <a:spcBef>
                <a:spcPts val="560"/>
              </a:spcBef>
              <a:spcAft>
                <a:spcPts val="0"/>
              </a:spcAft>
              <a:buClr>
                <a:schemeClr val="dk1"/>
              </a:buClr>
              <a:buFont typeface="Arial"/>
              <a:buNone/>
              <a:defRPr sz="2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480"/>
              </a:spcBef>
              <a:spcAft>
                <a:spcPts val="0"/>
              </a:spcAft>
              <a:buClr>
                <a:schemeClr val="dk1"/>
              </a:buClr>
              <a:buFont typeface="Arial"/>
              <a:buNone/>
              <a:defRPr sz="24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7" name="Shape 67"/>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marR="0" lvl="0" indent="0" algn="l" rtl="0">
              <a:lnSpc>
                <a:spcPct val="100000"/>
              </a:lnSpc>
              <a:spcBef>
                <a:spcPts val="280"/>
              </a:spcBef>
              <a:spcAft>
                <a:spcPts val="0"/>
              </a:spcAft>
              <a:buClr>
                <a:srgbClr val="244061"/>
              </a:buClr>
              <a:buFont typeface="Arial"/>
              <a:buNone/>
              <a:defRPr sz="1400" b="1" i="0" u="none" strike="noStrike" cap="none">
                <a:solidFill>
                  <a:srgbClr val="244061"/>
                </a:solidFill>
                <a:latin typeface="Calibri"/>
                <a:ea typeface="Calibri"/>
                <a:cs typeface="Calibri"/>
                <a:sym typeface="Calibri"/>
              </a:defRPr>
            </a:lvl1pPr>
            <a:lvl2pPr marL="457200" marR="0" lvl="1" indent="0" algn="l" rtl="0">
              <a:lnSpc>
                <a:spcPct val="100000"/>
              </a:lnSpc>
              <a:spcBef>
                <a:spcPts val="240"/>
              </a:spcBef>
              <a:spcAft>
                <a:spcPts val="0"/>
              </a:spcAft>
              <a:buClr>
                <a:schemeClr val="dk1"/>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200"/>
              </a:spcBef>
              <a:spcAft>
                <a:spcPts val="0"/>
              </a:spcAft>
              <a:buClr>
                <a:schemeClr val="dk1"/>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8" name="Shape 68"/>
          <p:cNvSpPr txBox="1">
            <a:spLocks noGrp="1"/>
          </p:cNvSpPr>
          <p:nvPr>
            <p:ph type="dt" idx="10"/>
          </p:nvPr>
        </p:nvSpPr>
        <p:spPr>
          <a:xfrm>
            <a:off x="6553200" y="5761451"/>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1800" b="1"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69" name="Shape 69"/>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0" name="Shape 70"/>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dirty="0">
              <a:solidFill>
                <a:srgbClr val="888888"/>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71"/>
        <p:cNvGrpSpPr/>
        <p:nvPr/>
      </p:nvGrpSpPr>
      <p:grpSpPr>
        <a:xfrm>
          <a:off x="0" y="0"/>
          <a:ext cx="0" cy="0"/>
          <a:chOff x="0" y="0"/>
          <a:chExt cx="0" cy="0"/>
        </a:xfrm>
      </p:grpSpPr>
      <p:sp>
        <p:nvSpPr>
          <p:cNvPr id="72" name="Shape 72"/>
          <p:cNvSpPr txBox="1">
            <a:spLocks noGrp="1"/>
          </p:cNvSpPr>
          <p:nvPr>
            <p:ph type="title"/>
          </p:nvPr>
        </p:nvSpPr>
        <p:spPr>
          <a:xfrm>
            <a:off x="457200" y="990600"/>
            <a:ext cx="8229600" cy="990598"/>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dk1"/>
              </a:buClr>
              <a:buFont typeface="Franklin Gothic"/>
              <a:buNone/>
              <a:defRPr sz="4400" b="1" i="0" u="none" strike="noStrike" cap="none">
                <a:solidFill>
                  <a:schemeClr val="dk1"/>
                </a:solidFill>
                <a:latin typeface="Franklin Gothic"/>
                <a:ea typeface="Franklin Gothic"/>
                <a:cs typeface="Franklin Gothic"/>
                <a:sym typeface="Franklin Gothic"/>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73" name="Shape 73"/>
          <p:cNvSpPr txBox="1">
            <a:spLocks noGrp="1"/>
          </p:cNvSpPr>
          <p:nvPr>
            <p:ph type="body" idx="1"/>
          </p:nvPr>
        </p:nvSpPr>
        <p:spPr>
          <a:xfrm rot="5400000">
            <a:off x="2575718" y="15080"/>
            <a:ext cx="3992562" cy="8229600"/>
          </a:xfrm>
          <a:prstGeom prst="rect">
            <a:avLst/>
          </a:prstGeom>
          <a:noFill/>
          <a:ln>
            <a:noFill/>
          </a:ln>
        </p:spPr>
        <p:txBody>
          <a:bodyPr lIns="91425" tIns="91425" rIns="91425" bIns="91425" anchor="t" anchorCtr="0"/>
          <a:lstStyle>
            <a:lvl1pPr marL="342900" marR="0" lvl="0" indent="12700" algn="l" rtl="0">
              <a:lnSpc>
                <a:spcPct val="100000"/>
              </a:lnSpc>
              <a:spcBef>
                <a:spcPts val="560"/>
              </a:spcBef>
              <a:spcAft>
                <a:spcPts val="0"/>
              </a:spcAft>
              <a:buClr>
                <a:srgbClr val="244061"/>
              </a:buClr>
              <a:buSzPct val="100000"/>
              <a:buFont typeface="Arial"/>
              <a:buChar char="•"/>
              <a:defRPr sz="2800" b="1" i="0" u="none" strike="noStrike" cap="none">
                <a:solidFill>
                  <a:srgbClr val="244061"/>
                </a:solidFill>
                <a:latin typeface="Calibri"/>
                <a:ea typeface="Calibri"/>
                <a:cs typeface="Calibri"/>
                <a:sym typeface="Calibri"/>
              </a:defRPr>
            </a:lvl1pPr>
            <a:lvl2pPr marL="742950" marR="0" lvl="1" indent="1905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4" name="Shape 74"/>
          <p:cNvSpPr txBox="1">
            <a:spLocks noGrp="1"/>
          </p:cNvSpPr>
          <p:nvPr>
            <p:ph type="dt" idx="10"/>
          </p:nvPr>
        </p:nvSpPr>
        <p:spPr>
          <a:xfrm>
            <a:off x="6553200" y="5761451"/>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1800" b="1"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5" name="Shape 75"/>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6" name="Shape 76"/>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dirty="0">
              <a:solidFill>
                <a:srgbClr val="888888"/>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7"/>
        <p:cNvGrpSpPr/>
        <p:nvPr/>
      </p:nvGrpSpPr>
      <p:grpSpPr>
        <a:xfrm>
          <a:off x="0" y="0"/>
          <a:ext cx="0" cy="0"/>
          <a:chOff x="0" y="0"/>
          <a:chExt cx="0" cy="0"/>
        </a:xfrm>
      </p:grpSpPr>
      <p:sp>
        <p:nvSpPr>
          <p:cNvPr id="78" name="Shape 78"/>
          <p:cNvSpPr txBox="1">
            <a:spLocks noGrp="1"/>
          </p:cNvSpPr>
          <p:nvPr>
            <p:ph type="title"/>
          </p:nvPr>
        </p:nvSpPr>
        <p:spPr>
          <a:xfrm rot="5400000">
            <a:off x="4732336" y="2171700"/>
            <a:ext cx="5851525" cy="20574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dk1"/>
              </a:buClr>
              <a:buFont typeface="Franklin Gothic"/>
              <a:buNone/>
              <a:defRPr sz="4400" b="1" i="0" u="none" strike="noStrike" cap="none">
                <a:solidFill>
                  <a:schemeClr val="dk1"/>
                </a:solidFill>
                <a:latin typeface="Franklin Gothic"/>
                <a:ea typeface="Franklin Gothic"/>
                <a:cs typeface="Franklin Gothic"/>
                <a:sym typeface="Franklin Gothic"/>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79" name="Shape 79"/>
          <p:cNvSpPr txBox="1">
            <a:spLocks noGrp="1"/>
          </p:cNvSpPr>
          <p:nvPr>
            <p:ph type="body" idx="1"/>
          </p:nvPr>
        </p:nvSpPr>
        <p:spPr>
          <a:xfrm rot="5400000">
            <a:off x="541336" y="190500"/>
            <a:ext cx="5851525" cy="6019798"/>
          </a:xfrm>
          <a:prstGeom prst="rect">
            <a:avLst/>
          </a:prstGeom>
          <a:noFill/>
          <a:ln>
            <a:noFill/>
          </a:ln>
        </p:spPr>
        <p:txBody>
          <a:bodyPr lIns="91425" tIns="91425" rIns="91425" bIns="91425" anchor="t" anchorCtr="0"/>
          <a:lstStyle>
            <a:lvl1pPr marL="342900" marR="0" lvl="0" indent="12700" algn="l" rtl="0">
              <a:lnSpc>
                <a:spcPct val="100000"/>
              </a:lnSpc>
              <a:spcBef>
                <a:spcPts val="560"/>
              </a:spcBef>
              <a:spcAft>
                <a:spcPts val="0"/>
              </a:spcAft>
              <a:buClr>
                <a:srgbClr val="244061"/>
              </a:buClr>
              <a:buSzPct val="100000"/>
              <a:buFont typeface="Arial"/>
              <a:buChar char="•"/>
              <a:defRPr sz="2800" b="1" i="0" u="none" strike="noStrike" cap="none">
                <a:solidFill>
                  <a:srgbClr val="244061"/>
                </a:solidFill>
                <a:latin typeface="Calibri"/>
                <a:ea typeface="Calibri"/>
                <a:cs typeface="Calibri"/>
                <a:sym typeface="Calibri"/>
              </a:defRPr>
            </a:lvl1pPr>
            <a:lvl2pPr marL="742950" marR="0" lvl="1" indent="1905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0" name="Shape 80"/>
          <p:cNvSpPr txBox="1">
            <a:spLocks noGrp="1"/>
          </p:cNvSpPr>
          <p:nvPr>
            <p:ph type="dt" idx="10"/>
          </p:nvPr>
        </p:nvSpPr>
        <p:spPr>
          <a:xfrm>
            <a:off x="6553200" y="5761451"/>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1800" b="1"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1" name="Shape 81"/>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2" name="Shape 82"/>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dirty="0">
              <a:solidFill>
                <a:srgbClr val="888888"/>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990600"/>
            <a:ext cx="8229600" cy="990598"/>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dk1"/>
              </a:buClr>
              <a:buFont typeface="Franklin Gothic"/>
              <a:buNone/>
              <a:defRPr sz="4400" b="1" i="0" u="none" strike="noStrike" cap="none">
                <a:solidFill>
                  <a:schemeClr val="dk1"/>
                </a:solidFill>
                <a:latin typeface="Franklin Gothic"/>
                <a:ea typeface="Franklin Gothic"/>
                <a:cs typeface="Franklin Gothic"/>
                <a:sym typeface="Franklin Gothic"/>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11" name="Shape 11"/>
          <p:cNvSpPr txBox="1">
            <a:spLocks noGrp="1"/>
          </p:cNvSpPr>
          <p:nvPr>
            <p:ph type="body" idx="1"/>
          </p:nvPr>
        </p:nvSpPr>
        <p:spPr>
          <a:xfrm>
            <a:off x="457200" y="2133600"/>
            <a:ext cx="8229600" cy="3992562"/>
          </a:xfrm>
          <a:prstGeom prst="rect">
            <a:avLst/>
          </a:prstGeom>
          <a:noFill/>
          <a:ln>
            <a:noFill/>
          </a:ln>
        </p:spPr>
        <p:txBody>
          <a:bodyPr lIns="91425" tIns="91425" rIns="91425" bIns="91425" anchor="t" anchorCtr="0"/>
          <a:lstStyle>
            <a:lvl1pPr marL="342900" marR="0" lvl="0" indent="12700" algn="l" rtl="0">
              <a:lnSpc>
                <a:spcPct val="100000"/>
              </a:lnSpc>
              <a:spcBef>
                <a:spcPts val="560"/>
              </a:spcBef>
              <a:spcAft>
                <a:spcPts val="0"/>
              </a:spcAft>
              <a:buClr>
                <a:srgbClr val="244061"/>
              </a:buClr>
              <a:buSzPct val="100000"/>
              <a:buFont typeface="Arial"/>
              <a:buChar char="•"/>
              <a:defRPr sz="2800" b="1" i="0" u="none" strike="noStrike" cap="none">
                <a:solidFill>
                  <a:srgbClr val="244061"/>
                </a:solidFill>
                <a:latin typeface="Calibri"/>
                <a:ea typeface="Calibri"/>
                <a:cs typeface="Calibri"/>
                <a:sym typeface="Calibri"/>
              </a:defRPr>
            </a:lvl1pPr>
            <a:lvl2pPr marL="742950" marR="0" lvl="1" indent="1905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Shape 12"/>
          <p:cNvSpPr txBox="1">
            <a:spLocks noGrp="1"/>
          </p:cNvSpPr>
          <p:nvPr>
            <p:ph type="dt" idx="10"/>
          </p:nvPr>
        </p:nvSpPr>
        <p:spPr>
          <a:xfrm>
            <a:off x="6553200" y="5761451"/>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1800" b="1"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3" name="Shape 1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pic>
        <p:nvPicPr>
          <p:cNvPr id="15" name="Shape 15"/>
          <p:cNvPicPr preferRelativeResize="0"/>
          <p:nvPr/>
        </p:nvPicPr>
        <p:blipFill rotWithShape="1">
          <a:blip r:embed="rId12">
            <a:alphaModFix/>
          </a:blip>
          <a:srcRect/>
          <a:stretch/>
        </p:blipFill>
        <p:spPr>
          <a:xfrm>
            <a:off x="152400" y="6121396"/>
            <a:ext cx="1984372" cy="664764"/>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22.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8.png"/><Relationship Id="rId5" Type="http://schemas.openxmlformats.org/officeDocument/2006/relationships/image" Target="../media/image6.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7.png"/><Relationship Id="rId7" Type="http://schemas.openxmlformats.org/officeDocument/2006/relationships/image" Target="../media/image11.jpg"/><Relationship Id="rId12"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jp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jp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hyperlink" Target="http://support.skillscommons.org/documentation/rubric/story_html5.html?lms=1"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0.emf"/></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Shape 94"/>
          <p:cNvSpPr txBox="1">
            <a:spLocks noGrp="1"/>
          </p:cNvSpPr>
          <p:nvPr>
            <p:ph type="ctrTitle"/>
          </p:nvPr>
        </p:nvSpPr>
        <p:spPr>
          <a:xfrm>
            <a:off x="685800" y="758825"/>
            <a:ext cx="7772400" cy="14700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dk1"/>
              </a:buClr>
              <a:buSzPct val="25000"/>
              <a:buFont typeface="Franklin Gothic"/>
              <a:buNone/>
            </a:pPr>
            <a:r>
              <a:rPr lang="en-US" sz="4400" b="1" i="0" u="none" strike="noStrike" cap="none" dirty="0">
                <a:solidFill>
                  <a:schemeClr val="dk2"/>
                </a:solidFill>
                <a:latin typeface="Garamond"/>
                <a:ea typeface="Garamond"/>
                <a:cs typeface="Garamond"/>
                <a:sym typeface="Garamond"/>
              </a:rPr>
              <a:t>Tell Your Story</a:t>
            </a:r>
          </a:p>
          <a:p>
            <a:pPr marL="0" marR="0" lvl="0" indent="0" algn="ctr" rtl="0">
              <a:lnSpc>
                <a:spcPct val="100000"/>
              </a:lnSpc>
              <a:spcBef>
                <a:spcPts val="0"/>
              </a:spcBef>
              <a:spcAft>
                <a:spcPts val="0"/>
              </a:spcAft>
              <a:buClr>
                <a:schemeClr val="dk1"/>
              </a:buClr>
              <a:buSzPct val="25000"/>
              <a:buFont typeface="Franklin Gothic"/>
              <a:buNone/>
            </a:pPr>
            <a:r>
              <a:rPr lang="en-US" sz="3000" b="1" i="0" u="none" strike="noStrike" cap="none" dirty="0">
                <a:solidFill>
                  <a:schemeClr val="dk2"/>
                </a:solidFill>
                <a:latin typeface="Garamond"/>
                <a:ea typeface="Garamond"/>
                <a:cs typeface="Garamond"/>
                <a:sym typeface="Garamond"/>
              </a:rPr>
              <a:t>Using Storytelling to Share Project Successes</a:t>
            </a:r>
          </a:p>
        </p:txBody>
      </p:sp>
      <p:sp>
        <p:nvSpPr>
          <p:cNvPr id="95" name="Shape 95"/>
          <p:cNvSpPr txBox="1">
            <a:spLocks noGrp="1"/>
          </p:cNvSpPr>
          <p:nvPr>
            <p:ph type="subTitle" idx="1"/>
          </p:nvPr>
        </p:nvSpPr>
        <p:spPr>
          <a:xfrm>
            <a:off x="914400" y="4503025"/>
            <a:ext cx="7389899" cy="754774"/>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888888"/>
              </a:buClr>
              <a:buSzPct val="25000"/>
              <a:buFont typeface="Arial"/>
              <a:buNone/>
            </a:pPr>
            <a:r>
              <a:rPr lang="en-US" sz="2400" b="1" i="0" u="none" strike="noStrike" cap="none" dirty="0">
                <a:solidFill>
                  <a:schemeClr val="dk2"/>
                </a:solidFill>
                <a:latin typeface="Garamond"/>
                <a:ea typeface="Garamond"/>
                <a:cs typeface="Garamond"/>
                <a:sym typeface="Garamond"/>
              </a:rPr>
              <a:t>TAACCCT @ INNOVATE 2017</a:t>
            </a:r>
          </a:p>
        </p:txBody>
      </p:sp>
      <p:pic>
        <p:nvPicPr>
          <p:cNvPr id="96" name="Shape 96"/>
          <p:cNvPicPr preferRelativeResize="0"/>
          <p:nvPr/>
        </p:nvPicPr>
        <p:blipFill rotWithShape="1">
          <a:blip r:embed="rId3">
            <a:alphaModFix/>
          </a:blip>
          <a:srcRect/>
          <a:stretch/>
        </p:blipFill>
        <p:spPr>
          <a:xfrm>
            <a:off x="6082425" y="5943600"/>
            <a:ext cx="2057400" cy="552300"/>
          </a:xfrm>
          <a:prstGeom prst="rect">
            <a:avLst/>
          </a:prstGeom>
          <a:noFill/>
          <a:ln>
            <a:noFill/>
          </a:ln>
        </p:spPr>
      </p:pic>
      <p:pic>
        <p:nvPicPr>
          <p:cNvPr id="97" name="Shape 97" descr="stnskillscommons.png"/>
          <p:cNvPicPr preferRelativeResize="0"/>
          <p:nvPr/>
        </p:nvPicPr>
        <p:blipFill rotWithShape="1">
          <a:blip r:embed="rId4">
            <a:alphaModFix/>
          </a:blip>
          <a:srcRect l="45016" t="8104" r="1710" b="74295"/>
          <a:stretch/>
        </p:blipFill>
        <p:spPr>
          <a:xfrm>
            <a:off x="2002788" y="2237924"/>
            <a:ext cx="5138400" cy="2259600"/>
          </a:xfrm>
          <a:prstGeom prst="rect">
            <a:avLst/>
          </a:prstGeom>
          <a:noFill/>
          <a:ln>
            <a:noFill/>
          </a:ln>
        </p:spPr>
      </p:pic>
      <p:pic>
        <p:nvPicPr>
          <p:cNvPr id="98" name="Shape 98"/>
          <p:cNvPicPr preferRelativeResize="0"/>
          <p:nvPr/>
        </p:nvPicPr>
        <p:blipFill>
          <a:blip r:embed="rId5">
            <a:alphaModFix/>
          </a:blip>
          <a:stretch>
            <a:fillRect/>
          </a:stretch>
        </p:blipFill>
        <p:spPr>
          <a:xfrm>
            <a:off x="2786269" y="5943602"/>
            <a:ext cx="3092880" cy="552300"/>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Shape 218"/>
          <p:cNvSpPr txBox="1">
            <a:spLocks noGrp="1"/>
          </p:cNvSpPr>
          <p:nvPr>
            <p:ph type="title"/>
          </p:nvPr>
        </p:nvSpPr>
        <p:spPr>
          <a:xfrm>
            <a:off x="457200" y="349623"/>
            <a:ext cx="8229600" cy="609600"/>
          </a:xfrm>
          <a:prstGeom prst="rect">
            <a:avLst/>
          </a:prstGeom>
        </p:spPr>
        <p:txBody>
          <a:bodyPr lIns="91425" tIns="91425" rIns="91425" bIns="91425" anchor="ctr" anchorCtr="0">
            <a:noAutofit/>
          </a:bodyPr>
          <a:lstStyle/>
          <a:p>
            <a:pPr lvl="0">
              <a:spcBef>
                <a:spcPts val="0"/>
              </a:spcBef>
              <a:buNone/>
            </a:pPr>
            <a:r>
              <a:rPr lang="en-US" b="1" dirty="0">
                <a:solidFill>
                  <a:schemeClr val="dk2"/>
                </a:solidFill>
                <a:latin typeface="Garamond"/>
                <a:ea typeface="Garamond"/>
                <a:cs typeface="Garamond"/>
                <a:sym typeface="Garamond"/>
              </a:rPr>
              <a:t>Success Stories to Support Sustainability</a:t>
            </a:r>
          </a:p>
        </p:txBody>
      </p:sp>
      <p:pic>
        <p:nvPicPr>
          <p:cNvPr id="220" name="Shape 220"/>
          <p:cNvPicPr preferRelativeResize="0"/>
          <p:nvPr/>
        </p:nvPicPr>
        <p:blipFill>
          <a:blip r:embed="rId3">
            <a:alphaModFix/>
          </a:blip>
          <a:stretch>
            <a:fillRect/>
          </a:stretch>
        </p:blipFill>
        <p:spPr>
          <a:xfrm>
            <a:off x="3418611" y="4289025"/>
            <a:ext cx="4215788" cy="1699499"/>
          </a:xfrm>
          <a:prstGeom prst="rect">
            <a:avLst/>
          </a:prstGeom>
          <a:noFill/>
          <a:ln>
            <a:noFill/>
          </a:ln>
        </p:spPr>
      </p:pic>
      <p:pic>
        <p:nvPicPr>
          <p:cNvPr id="222" name="Shape 222"/>
          <p:cNvPicPr preferRelativeResize="0"/>
          <p:nvPr/>
        </p:nvPicPr>
        <p:blipFill>
          <a:blip r:embed="rId4">
            <a:alphaModFix/>
          </a:blip>
          <a:stretch>
            <a:fillRect/>
          </a:stretch>
        </p:blipFill>
        <p:spPr>
          <a:xfrm>
            <a:off x="3260200" y="1175050"/>
            <a:ext cx="4010025" cy="2971800"/>
          </a:xfrm>
          <a:prstGeom prst="rect">
            <a:avLst/>
          </a:prstGeom>
          <a:noFill/>
          <a:ln>
            <a:noFill/>
          </a:ln>
        </p:spPr>
      </p:pic>
      <p:grpSp>
        <p:nvGrpSpPr>
          <p:cNvPr id="2" name="Group 1"/>
          <p:cNvGrpSpPr/>
          <p:nvPr/>
        </p:nvGrpSpPr>
        <p:grpSpPr>
          <a:xfrm>
            <a:off x="529750" y="1205950"/>
            <a:ext cx="2596650" cy="3617387"/>
            <a:chOff x="529750" y="1205950"/>
            <a:chExt cx="2596650" cy="3617387"/>
          </a:xfrm>
        </p:grpSpPr>
        <p:pic>
          <p:nvPicPr>
            <p:cNvPr id="221" name="Shape 221"/>
            <p:cNvPicPr preferRelativeResize="0"/>
            <p:nvPr/>
          </p:nvPicPr>
          <p:blipFill>
            <a:blip r:embed="rId5">
              <a:alphaModFix/>
            </a:blip>
            <a:stretch>
              <a:fillRect/>
            </a:stretch>
          </p:blipFill>
          <p:spPr>
            <a:xfrm>
              <a:off x="529750" y="1205950"/>
              <a:ext cx="2596650" cy="3126850"/>
            </a:xfrm>
            <a:prstGeom prst="rect">
              <a:avLst/>
            </a:prstGeom>
            <a:noFill/>
            <a:ln>
              <a:noFill/>
            </a:ln>
          </p:spPr>
        </p:pic>
        <p:sp>
          <p:nvSpPr>
            <p:cNvPr id="223" name="Shape 223"/>
            <p:cNvSpPr txBox="1"/>
            <p:nvPr/>
          </p:nvSpPr>
          <p:spPr>
            <a:xfrm>
              <a:off x="688675" y="4429737"/>
              <a:ext cx="2278800" cy="393600"/>
            </a:xfrm>
            <a:prstGeom prst="rect">
              <a:avLst/>
            </a:prstGeom>
            <a:noFill/>
            <a:ln>
              <a:noFill/>
            </a:ln>
          </p:spPr>
          <p:txBody>
            <a:bodyPr lIns="91425" tIns="91425" rIns="91425" bIns="91425" anchor="t" anchorCtr="0">
              <a:noAutofit/>
            </a:bodyPr>
            <a:lstStyle/>
            <a:p>
              <a:pPr lvl="0" algn="ctr" rtl="0">
                <a:spcBef>
                  <a:spcPts val="0"/>
                </a:spcBef>
                <a:buNone/>
              </a:pPr>
              <a:r>
                <a:rPr lang="en-US" b="1" dirty="0">
                  <a:solidFill>
                    <a:srgbClr val="0B5394"/>
                  </a:solidFill>
                </a:rPr>
                <a:t>EMPLOYER ENGAGEMENT</a:t>
              </a:r>
            </a:p>
          </p:txBody>
        </p:sp>
      </p:grpSp>
      <p:sp>
        <p:nvSpPr>
          <p:cNvPr id="224" name="Shape 224"/>
          <p:cNvSpPr/>
          <p:nvPr/>
        </p:nvSpPr>
        <p:spPr>
          <a:xfrm>
            <a:off x="41875" y="5893975"/>
            <a:ext cx="2417700" cy="9447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pic>
        <p:nvPicPr>
          <p:cNvPr id="225" name="Shape 225"/>
          <p:cNvPicPr preferRelativeResize="0"/>
          <p:nvPr/>
        </p:nvPicPr>
        <p:blipFill>
          <a:blip r:embed="rId6">
            <a:alphaModFix/>
          </a:blip>
          <a:stretch>
            <a:fillRect/>
          </a:stretch>
        </p:blipFill>
        <p:spPr>
          <a:xfrm>
            <a:off x="3601750" y="6212316"/>
            <a:ext cx="2684824" cy="47943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smtClean="0">
                <a:solidFill>
                  <a:srgbClr val="888888"/>
                </a:solidFill>
                <a:latin typeface="Calibri"/>
                <a:ea typeface="Calibri"/>
                <a:cs typeface="Calibri"/>
                <a:sym typeface="Calibri"/>
              </a:rPr>
              <a:t>11</a:t>
            </a:fld>
            <a:endParaRPr lang="en-US" sz="1200" b="0" i="0" u="none" strike="noStrike" cap="none" dirty="0">
              <a:solidFill>
                <a:srgbClr val="888888"/>
              </a:solidFill>
              <a:latin typeface="Calibri"/>
              <a:ea typeface="Calibri"/>
              <a:cs typeface="Calibri"/>
              <a:sym typeface="Calibri"/>
            </a:endParaRPr>
          </a:p>
        </p:txBody>
      </p:sp>
      <p:sp>
        <p:nvSpPr>
          <p:cNvPr id="5" name="Shape 191"/>
          <p:cNvSpPr txBox="1">
            <a:spLocks noGrp="1"/>
          </p:cNvSpPr>
          <p:nvPr>
            <p:ph type="title"/>
          </p:nvPr>
        </p:nvSpPr>
        <p:spPr>
          <a:xfrm>
            <a:off x="457200" y="324223"/>
            <a:ext cx="8229600" cy="609600"/>
          </a:xfrm>
          <a:prstGeom prst="rect">
            <a:avLst/>
          </a:prstGeom>
        </p:spPr>
        <p:txBody>
          <a:bodyPr lIns="91425" tIns="91425" rIns="91425" bIns="91425" anchor="ctr" anchorCtr="0">
            <a:noAutofit/>
          </a:bodyPr>
          <a:lstStyle/>
          <a:p>
            <a:pPr lvl="0">
              <a:spcBef>
                <a:spcPts val="0"/>
              </a:spcBef>
              <a:buNone/>
            </a:pPr>
            <a:r>
              <a:rPr lang="en-US" b="1" dirty="0" smtClean="0">
                <a:solidFill>
                  <a:schemeClr val="dk2"/>
                </a:solidFill>
                <a:latin typeface="Garamond"/>
                <a:ea typeface="Garamond"/>
                <a:cs typeface="Garamond"/>
                <a:sym typeface="Garamond"/>
              </a:rPr>
              <a:t>Using the 2D StoryTelling Rubric</a:t>
            </a:r>
            <a:endParaRPr lang="en-US" b="1" dirty="0">
              <a:solidFill>
                <a:schemeClr val="dk2"/>
              </a:solidFill>
              <a:latin typeface="Garamond"/>
              <a:ea typeface="Garamond"/>
              <a:cs typeface="Garamond"/>
              <a:sym typeface="Garamond"/>
            </a:endParaRPr>
          </a:p>
        </p:txBody>
      </p:sp>
      <p:pic>
        <p:nvPicPr>
          <p:cNvPr id="2" name="Picture 1" descr="2D_Rubric.pdf"/>
          <p:cNvPicPr>
            <a:picLocks noChangeAspect="1"/>
          </p:cNvPicPr>
          <p:nvPr/>
        </p:nvPicPr>
        <p:blipFill rotWithShape="1">
          <a:blip r:embed="rId3">
            <a:extLst>
              <a:ext uri="{28A0092B-C50C-407E-A947-70E740481C1C}">
                <a14:useLocalDpi xmlns:a14="http://schemas.microsoft.com/office/drawing/2010/main" val="0"/>
              </a:ext>
            </a:extLst>
          </a:blip>
          <a:srcRect t="6666" b="16297"/>
          <a:stretch/>
        </p:blipFill>
        <p:spPr>
          <a:xfrm>
            <a:off x="169718" y="1073150"/>
            <a:ext cx="5299364" cy="5283200"/>
          </a:xfrm>
          <a:prstGeom prst="rect">
            <a:avLst/>
          </a:prstGeom>
        </p:spPr>
      </p:pic>
      <p:sp>
        <p:nvSpPr>
          <p:cNvPr id="6" name="Shape 224"/>
          <p:cNvSpPr/>
          <p:nvPr/>
        </p:nvSpPr>
        <p:spPr>
          <a:xfrm>
            <a:off x="41875" y="5893975"/>
            <a:ext cx="2417700" cy="9447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pic>
        <p:nvPicPr>
          <p:cNvPr id="7" name="Shape 225"/>
          <p:cNvPicPr preferRelativeResize="0"/>
          <p:nvPr/>
        </p:nvPicPr>
        <p:blipFill>
          <a:blip r:embed="rId4">
            <a:alphaModFix/>
          </a:blip>
          <a:stretch>
            <a:fillRect/>
          </a:stretch>
        </p:blipFill>
        <p:spPr>
          <a:xfrm>
            <a:off x="3601750" y="6212316"/>
            <a:ext cx="2684824" cy="479433"/>
          </a:xfrm>
          <a:prstGeom prst="rect">
            <a:avLst/>
          </a:prstGeom>
          <a:noFill/>
          <a:ln>
            <a:noFill/>
          </a:ln>
        </p:spPr>
      </p:pic>
      <p:sp>
        <p:nvSpPr>
          <p:cNvPr id="8" name="Shape 141"/>
          <p:cNvSpPr txBox="1">
            <a:spLocks noGrp="1"/>
          </p:cNvSpPr>
          <p:nvPr>
            <p:ph type="body" idx="1"/>
          </p:nvPr>
        </p:nvSpPr>
        <p:spPr>
          <a:xfrm>
            <a:off x="5253317" y="1571801"/>
            <a:ext cx="3636683" cy="3244893"/>
          </a:xfrm>
          <a:prstGeom prst="rect">
            <a:avLst/>
          </a:prstGeom>
          <a:noFill/>
          <a:ln>
            <a:noFill/>
          </a:ln>
        </p:spPr>
        <p:txBody>
          <a:bodyPr lIns="91425" tIns="91425" rIns="91425" bIns="91425" anchor="t" anchorCtr="0">
            <a:noAutofit/>
          </a:bodyPr>
          <a:lstStyle/>
          <a:p>
            <a:pPr marL="177800" indent="0">
              <a:buNone/>
            </a:pPr>
            <a:endParaRPr lang="en-US" b="0" dirty="0"/>
          </a:p>
          <a:p>
            <a:pPr marL="177800" indent="0">
              <a:buNone/>
            </a:pPr>
            <a:r>
              <a:rPr lang="en-US" sz="2800" b="0" i="0" u="none" strike="noStrike" cap="none" dirty="0" smtClean="0">
                <a:solidFill>
                  <a:srgbClr val="244061"/>
                </a:solidFill>
                <a:latin typeface="Calibri"/>
                <a:ea typeface="Calibri"/>
                <a:cs typeface="Calibri"/>
                <a:sym typeface="Calibri"/>
              </a:rPr>
              <a:t>&gt; Needs Improvement</a:t>
            </a:r>
          </a:p>
          <a:p>
            <a:pPr marL="177800" indent="0">
              <a:buNone/>
            </a:pPr>
            <a:r>
              <a:rPr lang="en-US" b="0" dirty="0" smtClean="0"/>
              <a:t>&gt; Acceptable</a:t>
            </a:r>
          </a:p>
          <a:p>
            <a:pPr marL="177800" indent="0">
              <a:buNone/>
            </a:pPr>
            <a:r>
              <a:rPr lang="en-US" b="0" dirty="0" smtClean="0"/>
              <a:t>&gt; Exemplary</a:t>
            </a:r>
          </a:p>
          <a:p>
            <a:pPr marL="177800" indent="0">
              <a:buNone/>
            </a:pPr>
            <a:endParaRPr lang="en-US" b="0" dirty="0" smtClean="0"/>
          </a:p>
          <a:p>
            <a:pPr marL="177800" indent="0">
              <a:buNone/>
            </a:pPr>
            <a:endParaRPr lang="en-US" b="0" dirty="0"/>
          </a:p>
          <a:p>
            <a:pPr marL="0" marR="0" lvl="0" indent="0" algn="l" rtl="0">
              <a:lnSpc>
                <a:spcPct val="100000"/>
              </a:lnSpc>
              <a:spcBef>
                <a:spcPts val="560"/>
              </a:spcBef>
              <a:spcAft>
                <a:spcPts val="0"/>
              </a:spcAft>
              <a:buNone/>
            </a:pPr>
            <a:endParaRPr sz="2800" b="0" i="0" u="none" strike="noStrike" cap="none" dirty="0">
              <a:solidFill>
                <a:srgbClr val="244061"/>
              </a:solidFill>
              <a:latin typeface="Calibri"/>
              <a:ea typeface="Calibri"/>
              <a:cs typeface="Calibri"/>
              <a:sym typeface="Calibri"/>
            </a:endParaRPr>
          </a:p>
        </p:txBody>
      </p:sp>
    </p:spTree>
    <p:extLst>
      <p:ext uri="{BB962C8B-B14F-4D97-AF65-F5344CB8AC3E}">
        <p14:creationId xmlns:p14="http://schemas.microsoft.com/office/powerpoint/2010/main" val="314587714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Shape 231"/>
          <p:cNvSpPr txBox="1">
            <a:spLocks noGrp="1"/>
          </p:cNvSpPr>
          <p:nvPr>
            <p:ph type="title"/>
          </p:nvPr>
        </p:nvSpPr>
        <p:spPr>
          <a:xfrm>
            <a:off x="457200" y="230095"/>
            <a:ext cx="8229600" cy="609600"/>
          </a:xfrm>
          <a:prstGeom prst="rect">
            <a:avLst/>
          </a:prstGeom>
        </p:spPr>
        <p:txBody>
          <a:bodyPr lIns="91425" tIns="91425" rIns="91425" bIns="91425" anchor="ctr" anchorCtr="0">
            <a:noAutofit/>
          </a:bodyPr>
          <a:lstStyle/>
          <a:p>
            <a:pPr lvl="0">
              <a:spcBef>
                <a:spcPts val="0"/>
              </a:spcBef>
              <a:buNone/>
            </a:pPr>
            <a:r>
              <a:rPr lang="en-US" b="1" dirty="0" smtClean="0">
                <a:solidFill>
                  <a:schemeClr val="dk2"/>
                </a:solidFill>
                <a:latin typeface="Garamond"/>
                <a:ea typeface="Garamond"/>
                <a:cs typeface="Garamond"/>
                <a:sym typeface="Garamond"/>
              </a:rPr>
              <a:t>GIS Employers </a:t>
            </a:r>
            <a:r>
              <a:rPr lang="en-US" b="1" i="1" dirty="0">
                <a:solidFill>
                  <a:schemeClr val="dk2"/>
                </a:solidFill>
                <a:latin typeface="Garamond"/>
                <a:ea typeface="Garamond"/>
                <a:cs typeface="Garamond"/>
                <a:sym typeface="Garamond"/>
              </a:rPr>
              <a:t>No Ka Oi</a:t>
            </a:r>
            <a:r>
              <a:rPr lang="en-US" b="1" dirty="0">
                <a:solidFill>
                  <a:schemeClr val="dk2"/>
                </a:solidFill>
                <a:latin typeface="Garamond"/>
                <a:ea typeface="Garamond"/>
                <a:cs typeface="Garamond"/>
                <a:sym typeface="Garamond"/>
              </a:rPr>
              <a:t> Video</a:t>
            </a:r>
          </a:p>
        </p:txBody>
      </p:sp>
      <p:sp>
        <p:nvSpPr>
          <p:cNvPr id="234" name="Shape 234"/>
          <p:cNvSpPr/>
          <p:nvPr/>
        </p:nvSpPr>
        <p:spPr>
          <a:xfrm>
            <a:off x="41875" y="5893975"/>
            <a:ext cx="2417700" cy="9447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pic>
        <p:nvPicPr>
          <p:cNvPr id="235" name="Shape 235"/>
          <p:cNvPicPr preferRelativeResize="0"/>
          <p:nvPr/>
        </p:nvPicPr>
        <p:blipFill>
          <a:blip r:embed="rId5">
            <a:alphaModFix/>
          </a:blip>
          <a:stretch>
            <a:fillRect/>
          </a:stretch>
        </p:blipFill>
        <p:spPr>
          <a:xfrm>
            <a:off x="3601750" y="6212316"/>
            <a:ext cx="2684824" cy="479433"/>
          </a:xfrm>
          <a:prstGeom prst="rect">
            <a:avLst/>
          </a:prstGeom>
          <a:noFill/>
          <a:ln>
            <a:noFill/>
          </a:ln>
        </p:spPr>
      </p:pic>
      <p:pic>
        <p:nvPicPr>
          <p:cNvPr id="2" name="GIS Employers Nō Ka ʻOi.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857250"/>
            <a:ext cx="9144000" cy="5143500"/>
          </a:xfrm>
          <a:prstGeom prst="rect">
            <a:avLst/>
          </a:prstGeom>
        </p:spPr>
      </p:pic>
    </p:spTree>
    <p:extLst>
      <p:ext uri="{BB962C8B-B14F-4D97-AF65-F5344CB8AC3E}">
        <p14:creationId xmlns:p14="http://schemas.microsoft.com/office/powerpoint/2010/main" val="13226599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Shape 241"/>
          <p:cNvSpPr txBox="1">
            <a:spLocks noGrp="1"/>
          </p:cNvSpPr>
          <p:nvPr>
            <p:ph type="title"/>
          </p:nvPr>
        </p:nvSpPr>
        <p:spPr>
          <a:xfrm>
            <a:off x="457200" y="349623"/>
            <a:ext cx="8229600" cy="6096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chemeClr val="dk1"/>
              </a:buClr>
              <a:buSzPct val="25000"/>
              <a:buFont typeface="Calibri"/>
              <a:buNone/>
            </a:pPr>
            <a:r>
              <a:rPr lang="en-US" b="1" dirty="0" smtClean="0">
                <a:solidFill>
                  <a:schemeClr val="dk2"/>
                </a:solidFill>
                <a:latin typeface="Garamond"/>
                <a:ea typeface="Garamond"/>
                <a:cs typeface="Garamond"/>
                <a:sym typeface="Garamond"/>
              </a:rPr>
              <a:t>Evaluation Using </a:t>
            </a:r>
            <a:r>
              <a:rPr lang="en-US" b="1" dirty="0">
                <a:solidFill>
                  <a:schemeClr val="dk2"/>
                </a:solidFill>
                <a:latin typeface="Garamond"/>
                <a:ea typeface="Garamond"/>
                <a:cs typeface="Garamond"/>
                <a:sym typeface="Garamond"/>
              </a:rPr>
              <a:t>the Rubric</a:t>
            </a:r>
          </a:p>
        </p:txBody>
      </p:sp>
      <p:sp>
        <p:nvSpPr>
          <p:cNvPr id="243" name="Shape 243"/>
          <p:cNvSpPr/>
          <p:nvPr/>
        </p:nvSpPr>
        <p:spPr>
          <a:xfrm>
            <a:off x="787089" y="1145232"/>
            <a:ext cx="2286000" cy="2133600"/>
          </a:xfrm>
          <a:prstGeom prst="hexagon">
            <a:avLst>
              <a:gd name="adj" fmla="val 25000"/>
              <a:gd name="vf" fmla="val 115470"/>
            </a:avLst>
          </a:prstGeom>
          <a:solidFill>
            <a:schemeClr val="accent1"/>
          </a:solidFill>
          <a:ln w="25400" cap="flat" cmpd="sng">
            <a:solidFill>
              <a:srgbClr val="395E89"/>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244" name="Shape 244"/>
          <p:cNvSpPr/>
          <p:nvPr/>
        </p:nvSpPr>
        <p:spPr>
          <a:xfrm>
            <a:off x="3575991" y="1145232"/>
            <a:ext cx="2362200" cy="2133600"/>
          </a:xfrm>
          <a:prstGeom prst="hexagon">
            <a:avLst>
              <a:gd name="adj" fmla="val 25000"/>
              <a:gd name="vf" fmla="val 115470"/>
            </a:avLst>
          </a:prstGeom>
          <a:gradFill>
            <a:gsLst>
              <a:gs pos="0">
                <a:srgbClr val="D13F3B"/>
              </a:gs>
              <a:gs pos="100000">
                <a:srgbClr val="FF9995"/>
              </a:gs>
            </a:gsLst>
            <a:lin ang="16200038" scaled="0"/>
          </a:gradFill>
          <a:ln w="9525" cap="flat" cmpd="sng">
            <a:solidFill>
              <a:srgbClr val="BD4B48"/>
            </a:solidFill>
            <a:prstDash val="solid"/>
            <a:round/>
            <a:headEnd type="none" w="med" len="med"/>
            <a:tailEnd type="none" w="med" len="med"/>
          </a:ln>
          <a:effectLst>
            <a:outerShdw blurRad="39999" dist="23000" dir="5400000" rotWithShape="0">
              <a:srgbClr val="000000">
                <a:alpha val="34900"/>
              </a:srgbClr>
            </a:outerShdw>
          </a:effectLst>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245" name="Shape 245"/>
          <p:cNvSpPr/>
          <p:nvPr/>
        </p:nvSpPr>
        <p:spPr>
          <a:xfrm>
            <a:off x="6332032" y="1145232"/>
            <a:ext cx="2286000" cy="2133600"/>
          </a:xfrm>
          <a:prstGeom prst="hexagon">
            <a:avLst>
              <a:gd name="adj" fmla="val 25000"/>
              <a:gd name="vf" fmla="val 115470"/>
            </a:avLst>
          </a:prstGeom>
          <a:solidFill>
            <a:srgbClr val="7030A0"/>
          </a:solidFill>
          <a:ln w="25400" cap="flat" cmpd="sng">
            <a:solidFill>
              <a:srgbClr val="395E89"/>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246" name="Shape 246"/>
          <p:cNvSpPr/>
          <p:nvPr/>
        </p:nvSpPr>
        <p:spPr>
          <a:xfrm>
            <a:off x="838200" y="3768205"/>
            <a:ext cx="2209800" cy="2209800"/>
          </a:xfrm>
          <a:prstGeom prst="hexagon">
            <a:avLst>
              <a:gd name="adj" fmla="val 25000"/>
              <a:gd name="vf" fmla="val 115470"/>
            </a:avLst>
          </a:prstGeom>
          <a:solidFill>
            <a:srgbClr val="92D050"/>
          </a:solidFill>
          <a:ln w="25400" cap="flat" cmpd="sng">
            <a:solidFill>
              <a:srgbClr val="395E89"/>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247" name="Shape 247"/>
          <p:cNvSpPr/>
          <p:nvPr/>
        </p:nvSpPr>
        <p:spPr>
          <a:xfrm>
            <a:off x="3575991" y="3787255"/>
            <a:ext cx="2362200" cy="2209800"/>
          </a:xfrm>
          <a:prstGeom prst="hexagon">
            <a:avLst>
              <a:gd name="adj" fmla="val 25000"/>
              <a:gd name="vf" fmla="val 115470"/>
            </a:avLst>
          </a:prstGeom>
          <a:solidFill>
            <a:srgbClr val="31859B"/>
          </a:solidFill>
          <a:ln w="25400" cap="flat" cmpd="sng">
            <a:solidFill>
              <a:srgbClr val="395E89"/>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248" name="Shape 248"/>
          <p:cNvSpPr/>
          <p:nvPr/>
        </p:nvSpPr>
        <p:spPr>
          <a:xfrm>
            <a:off x="6416778" y="3787255"/>
            <a:ext cx="2250600" cy="2171700"/>
          </a:xfrm>
          <a:prstGeom prst="hexagon">
            <a:avLst>
              <a:gd name="adj" fmla="val 25000"/>
              <a:gd name="vf" fmla="val 115470"/>
            </a:avLst>
          </a:prstGeom>
          <a:solidFill>
            <a:srgbClr val="002060"/>
          </a:solidFill>
          <a:ln w="25400" cap="flat" cmpd="sng">
            <a:solidFill>
              <a:srgbClr val="395E89"/>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249" name="Shape 249"/>
          <p:cNvSpPr txBox="1"/>
          <p:nvPr/>
        </p:nvSpPr>
        <p:spPr>
          <a:xfrm>
            <a:off x="838200" y="1828800"/>
            <a:ext cx="2057400" cy="4617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2400" b="1" i="0" u="none" strike="noStrike" cap="none" dirty="0">
                <a:solidFill>
                  <a:schemeClr val="lt1"/>
                </a:solidFill>
                <a:latin typeface="Arial"/>
                <a:ea typeface="Arial"/>
                <a:cs typeface="Arial"/>
                <a:sym typeface="Arial"/>
              </a:rPr>
              <a:t>Character</a:t>
            </a:r>
          </a:p>
        </p:txBody>
      </p:sp>
      <p:sp>
        <p:nvSpPr>
          <p:cNvPr id="250" name="Shape 250"/>
          <p:cNvSpPr txBox="1"/>
          <p:nvPr/>
        </p:nvSpPr>
        <p:spPr>
          <a:xfrm>
            <a:off x="3945671" y="1900533"/>
            <a:ext cx="1676400" cy="4617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2400" b="1" i="0" u="none" strike="noStrike" cap="none" dirty="0">
                <a:solidFill>
                  <a:schemeClr val="lt1"/>
                </a:solidFill>
                <a:latin typeface="Arial"/>
                <a:ea typeface="Arial"/>
                <a:cs typeface="Arial"/>
                <a:sym typeface="Arial"/>
              </a:rPr>
              <a:t>Plot</a:t>
            </a:r>
          </a:p>
        </p:txBody>
      </p:sp>
      <p:sp>
        <p:nvSpPr>
          <p:cNvPr id="251" name="Shape 251"/>
          <p:cNvSpPr txBox="1"/>
          <p:nvPr/>
        </p:nvSpPr>
        <p:spPr>
          <a:xfrm>
            <a:off x="6588510" y="1919583"/>
            <a:ext cx="1828800" cy="4617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2400" b="1" i="0" u="none" strike="noStrike" cap="none" dirty="0">
                <a:solidFill>
                  <a:schemeClr val="lt1"/>
                </a:solidFill>
                <a:latin typeface="Arial"/>
                <a:ea typeface="Arial"/>
                <a:cs typeface="Arial"/>
                <a:sym typeface="Arial"/>
              </a:rPr>
              <a:t>Voice</a:t>
            </a:r>
          </a:p>
        </p:txBody>
      </p:sp>
      <p:sp>
        <p:nvSpPr>
          <p:cNvPr id="252" name="Shape 252"/>
          <p:cNvSpPr txBox="1"/>
          <p:nvPr/>
        </p:nvSpPr>
        <p:spPr>
          <a:xfrm>
            <a:off x="1129988" y="4648198"/>
            <a:ext cx="1600199" cy="4617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2400" b="1" i="0" u="none" strike="noStrike" cap="none" dirty="0">
                <a:solidFill>
                  <a:schemeClr val="lt1"/>
                </a:solidFill>
                <a:latin typeface="Arial"/>
                <a:ea typeface="Arial"/>
                <a:cs typeface="Arial"/>
                <a:sym typeface="Arial"/>
              </a:rPr>
              <a:t>Emotions</a:t>
            </a:r>
          </a:p>
        </p:txBody>
      </p:sp>
      <p:sp>
        <p:nvSpPr>
          <p:cNvPr id="253" name="Shape 253"/>
          <p:cNvSpPr txBox="1"/>
          <p:nvPr/>
        </p:nvSpPr>
        <p:spPr>
          <a:xfrm>
            <a:off x="3810000" y="4648200"/>
            <a:ext cx="1828800" cy="4617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2400" b="1" i="0" u="none" strike="noStrike" cap="none" dirty="0">
                <a:solidFill>
                  <a:schemeClr val="lt1"/>
                </a:solidFill>
                <a:latin typeface="Arial"/>
                <a:ea typeface="Arial"/>
                <a:cs typeface="Arial"/>
                <a:sym typeface="Arial"/>
              </a:rPr>
              <a:t>A Hook</a:t>
            </a:r>
          </a:p>
        </p:txBody>
      </p:sp>
      <p:sp>
        <p:nvSpPr>
          <p:cNvPr id="254" name="Shape 254"/>
          <p:cNvSpPr txBox="1"/>
          <p:nvPr/>
        </p:nvSpPr>
        <p:spPr>
          <a:xfrm>
            <a:off x="6629399" y="4329592"/>
            <a:ext cx="1787911" cy="4617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2200" b="1" i="0" u="none" strike="noStrike" cap="none" dirty="0" smtClean="0">
                <a:solidFill>
                  <a:schemeClr val="lt1"/>
                </a:solidFill>
                <a:latin typeface="Arial"/>
                <a:ea typeface="Arial"/>
                <a:cs typeface="Arial"/>
                <a:sym typeface="Arial"/>
              </a:rPr>
              <a:t>Resonates with the Audience</a:t>
            </a:r>
            <a:endParaRPr lang="en-US" sz="2400" b="1" i="0" u="none" strike="noStrike" cap="none" dirty="0">
              <a:solidFill>
                <a:schemeClr val="lt1"/>
              </a:solidFill>
              <a:latin typeface="Arial"/>
              <a:ea typeface="Arial"/>
              <a:cs typeface="Arial"/>
              <a:sym typeface="Arial"/>
            </a:endParaRPr>
          </a:p>
        </p:txBody>
      </p:sp>
      <p:sp>
        <p:nvSpPr>
          <p:cNvPr id="255" name="Shape 255"/>
          <p:cNvSpPr/>
          <p:nvPr/>
        </p:nvSpPr>
        <p:spPr>
          <a:xfrm>
            <a:off x="41875" y="6042800"/>
            <a:ext cx="2417700" cy="7959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pic>
        <p:nvPicPr>
          <p:cNvPr id="256" name="Shape 256"/>
          <p:cNvPicPr preferRelativeResize="0"/>
          <p:nvPr/>
        </p:nvPicPr>
        <p:blipFill>
          <a:blip r:embed="rId3">
            <a:alphaModFix/>
          </a:blip>
          <a:stretch>
            <a:fillRect/>
          </a:stretch>
        </p:blipFill>
        <p:spPr>
          <a:xfrm>
            <a:off x="3601750" y="6212316"/>
            <a:ext cx="2684824" cy="47943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4"/>
                                        </p:tgtEl>
                                        <p:attrNameLst>
                                          <p:attrName>style.visibility</p:attrName>
                                        </p:attrNameLst>
                                      </p:cBhvr>
                                      <p:to>
                                        <p:strVal val="visible"/>
                                      </p:to>
                                    </p:set>
                                    <p:anim calcmode="lin" valueType="num">
                                      <p:cBhvr additive="base">
                                        <p:cTn id="7" dur="500"/>
                                        <p:tgtEl>
                                          <p:spTgt spid="244"/>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5"/>
                                        </p:tgtEl>
                                        <p:attrNameLst>
                                          <p:attrName>style.visibility</p:attrName>
                                        </p:attrNameLst>
                                      </p:cBhvr>
                                      <p:to>
                                        <p:strVal val="visible"/>
                                      </p:to>
                                    </p:set>
                                    <p:animEffect transition="in" filter="fade">
                                      <p:cBhvr>
                                        <p:cTn id="12" dur="1000"/>
                                        <p:tgtEl>
                                          <p:spTgt spid="24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6"/>
                                        </p:tgtEl>
                                        <p:attrNameLst>
                                          <p:attrName>style.visibility</p:attrName>
                                        </p:attrNameLst>
                                      </p:cBhvr>
                                      <p:to>
                                        <p:strVal val="visible"/>
                                      </p:to>
                                    </p:set>
                                    <p:animEffect transition="in" filter="fade">
                                      <p:cBhvr>
                                        <p:cTn id="17" dur="1822"/>
                                        <p:tgtEl>
                                          <p:spTgt spid="24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7"/>
                                        </p:tgtEl>
                                        <p:attrNameLst>
                                          <p:attrName>style.visibility</p:attrName>
                                        </p:attrNameLst>
                                      </p:cBhvr>
                                      <p:to>
                                        <p:strVal val="visible"/>
                                      </p:to>
                                    </p:set>
                                    <p:animEffect transition="in" filter="fade">
                                      <p:cBhvr>
                                        <p:cTn id="22" dur="2000"/>
                                        <p:tgtEl>
                                          <p:spTgt spid="24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48"/>
                                        </p:tgtEl>
                                        <p:attrNameLst>
                                          <p:attrName>style.visibility</p:attrName>
                                        </p:attrNameLst>
                                      </p:cBhvr>
                                      <p:to>
                                        <p:strVal val="visible"/>
                                      </p:to>
                                    </p:set>
                                    <p:animEffect transition="in" filter="fade">
                                      <p:cBhvr>
                                        <p:cTn id="27" dur="1000"/>
                                        <p:tgtEl>
                                          <p:spTgt spid="2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Shape 262"/>
          <p:cNvSpPr txBox="1">
            <a:spLocks noGrp="1"/>
          </p:cNvSpPr>
          <p:nvPr>
            <p:ph type="title"/>
          </p:nvPr>
        </p:nvSpPr>
        <p:spPr>
          <a:xfrm>
            <a:off x="457200" y="364564"/>
            <a:ext cx="8229600" cy="609600"/>
          </a:xfrm>
          <a:prstGeom prst="rect">
            <a:avLst/>
          </a:prstGeom>
        </p:spPr>
        <p:txBody>
          <a:bodyPr lIns="91425" tIns="91425" rIns="91425" bIns="91425" anchor="ctr" anchorCtr="0">
            <a:noAutofit/>
          </a:bodyPr>
          <a:lstStyle/>
          <a:p>
            <a:pPr lvl="0">
              <a:spcBef>
                <a:spcPts val="0"/>
              </a:spcBef>
              <a:buNone/>
            </a:pPr>
            <a:r>
              <a:rPr lang="en-US" b="1" dirty="0">
                <a:solidFill>
                  <a:schemeClr val="dk2"/>
                </a:solidFill>
                <a:latin typeface="Garamond"/>
                <a:ea typeface="Garamond"/>
                <a:cs typeface="Garamond"/>
                <a:sym typeface="Garamond"/>
              </a:rPr>
              <a:t>What’s Next?</a:t>
            </a:r>
          </a:p>
        </p:txBody>
      </p:sp>
      <p:pic>
        <p:nvPicPr>
          <p:cNvPr id="264" name="Shape 264"/>
          <p:cNvPicPr preferRelativeResize="0"/>
          <p:nvPr/>
        </p:nvPicPr>
        <p:blipFill>
          <a:blip r:embed="rId3">
            <a:alphaModFix/>
          </a:blip>
          <a:stretch>
            <a:fillRect/>
          </a:stretch>
        </p:blipFill>
        <p:spPr>
          <a:xfrm>
            <a:off x="1438650" y="1048662"/>
            <a:ext cx="6000248" cy="5011362"/>
          </a:xfrm>
          <a:prstGeom prst="rect">
            <a:avLst/>
          </a:prstGeom>
          <a:noFill/>
          <a:ln>
            <a:noFill/>
          </a:ln>
        </p:spPr>
      </p:pic>
      <p:sp>
        <p:nvSpPr>
          <p:cNvPr id="265" name="Shape 265"/>
          <p:cNvSpPr txBox="1"/>
          <p:nvPr/>
        </p:nvSpPr>
        <p:spPr>
          <a:xfrm>
            <a:off x="3369125" y="563014"/>
            <a:ext cx="5401500" cy="365100"/>
          </a:xfrm>
          <a:prstGeom prst="rect">
            <a:avLst/>
          </a:prstGeom>
          <a:noFill/>
          <a:ln>
            <a:noFill/>
          </a:ln>
        </p:spPr>
        <p:txBody>
          <a:bodyPr lIns="91425" tIns="91425" rIns="91425" bIns="91425" anchor="t" anchorCtr="0">
            <a:noAutofit/>
          </a:bodyPr>
          <a:lstStyle/>
          <a:p>
            <a:pPr lvl="0">
              <a:spcBef>
                <a:spcPts val="0"/>
              </a:spcBef>
              <a:buNone/>
            </a:pPr>
            <a:r>
              <a:rPr lang="en-US" sz="1100" b="1" dirty="0">
                <a:solidFill>
                  <a:srgbClr val="0B5394"/>
                </a:solidFill>
                <a:latin typeface="Calibri"/>
                <a:ea typeface="Calibri"/>
                <a:cs typeface="Calibri"/>
                <a:sym typeface="Calibri"/>
              </a:rPr>
              <a:t>http://support.skillscommons.org/connect/impact-communities/story-telling/</a:t>
            </a:r>
          </a:p>
        </p:txBody>
      </p:sp>
      <p:sp>
        <p:nvSpPr>
          <p:cNvPr id="266" name="Shape 266"/>
          <p:cNvSpPr/>
          <p:nvPr/>
        </p:nvSpPr>
        <p:spPr>
          <a:xfrm>
            <a:off x="41875" y="6060025"/>
            <a:ext cx="2210700" cy="7788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pic>
        <p:nvPicPr>
          <p:cNvPr id="267" name="Shape 267"/>
          <p:cNvPicPr preferRelativeResize="0"/>
          <p:nvPr/>
        </p:nvPicPr>
        <p:blipFill>
          <a:blip r:embed="rId4">
            <a:alphaModFix/>
          </a:blip>
          <a:stretch>
            <a:fillRect/>
          </a:stretch>
        </p:blipFill>
        <p:spPr>
          <a:xfrm>
            <a:off x="3601750" y="6212316"/>
            <a:ext cx="2684824" cy="479433"/>
          </a:xfrm>
          <a:prstGeom prst="rect">
            <a:avLst/>
          </a:prstGeom>
          <a:noFill/>
          <a:ln>
            <a:noFill/>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Shape 103"/>
          <p:cNvSpPr txBox="1">
            <a:spLocks noGrp="1"/>
          </p:cNvSpPr>
          <p:nvPr>
            <p:ph type="title"/>
          </p:nvPr>
        </p:nvSpPr>
        <p:spPr>
          <a:xfrm>
            <a:off x="457200" y="349623"/>
            <a:ext cx="8229600" cy="6095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17365D"/>
              </a:buClr>
              <a:buSzPct val="25000"/>
              <a:buFont typeface="Calibri"/>
              <a:buNone/>
            </a:pPr>
            <a:r>
              <a:rPr lang="en-US" sz="3600" b="1" i="0" u="none" strike="noStrike" cap="none" dirty="0">
                <a:solidFill>
                  <a:schemeClr val="dk2"/>
                </a:solidFill>
                <a:latin typeface="Garamond"/>
                <a:ea typeface="Garamond"/>
                <a:cs typeface="Garamond"/>
                <a:sym typeface="Garamond"/>
              </a:rPr>
              <a:t>Who We Are</a:t>
            </a:r>
          </a:p>
        </p:txBody>
      </p:sp>
      <p:sp>
        <p:nvSpPr>
          <p:cNvPr id="104" name="Shape 104"/>
          <p:cNvSpPr txBox="1">
            <a:spLocks noGrp="1"/>
          </p:cNvSpPr>
          <p:nvPr>
            <p:ph type="sldNum" idx="12"/>
          </p:nvPr>
        </p:nvSpPr>
        <p:spPr>
          <a:xfrm>
            <a:off x="11677425" y="2002675"/>
            <a:ext cx="2133599" cy="365099"/>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2</a:t>
            </a:fld>
            <a:endParaRPr lang="en-US" sz="1200" b="0" i="0" u="none" strike="noStrike" cap="none" dirty="0">
              <a:solidFill>
                <a:srgbClr val="888888"/>
              </a:solidFill>
              <a:latin typeface="Calibri"/>
              <a:ea typeface="Calibri"/>
              <a:cs typeface="Calibri"/>
              <a:sym typeface="Calibri"/>
            </a:endParaRPr>
          </a:p>
        </p:txBody>
      </p:sp>
      <p:pic>
        <p:nvPicPr>
          <p:cNvPr id="105" name="Shape 105"/>
          <p:cNvPicPr preferRelativeResize="0"/>
          <p:nvPr/>
        </p:nvPicPr>
        <p:blipFill rotWithShape="1">
          <a:blip r:embed="rId3">
            <a:alphaModFix/>
          </a:blip>
          <a:srcRect/>
          <a:stretch/>
        </p:blipFill>
        <p:spPr>
          <a:xfrm>
            <a:off x="2426550" y="5567950"/>
            <a:ext cx="647700" cy="1073700"/>
          </a:xfrm>
          <a:prstGeom prst="rect">
            <a:avLst/>
          </a:prstGeom>
          <a:noFill/>
          <a:ln>
            <a:noFill/>
          </a:ln>
        </p:spPr>
      </p:pic>
      <p:pic>
        <p:nvPicPr>
          <p:cNvPr id="106" name="Shape 106"/>
          <p:cNvPicPr preferRelativeResize="0"/>
          <p:nvPr/>
        </p:nvPicPr>
        <p:blipFill rotWithShape="1">
          <a:blip r:embed="rId4">
            <a:alphaModFix/>
          </a:blip>
          <a:srcRect/>
          <a:stretch/>
        </p:blipFill>
        <p:spPr>
          <a:xfrm>
            <a:off x="721239" y="4160823"/>
            <a:ext cx="1003778" cy="783250"/>
          </a:xfrm>
          <a:prstGeom prst="rect">
            <a:avLst/>
          </a:prstGeom>
          <a:noFill/>
          <a:ln>
            <a:noFill/>
          </a:ln>
        </p:spPr>
      </p:pic>
      <p:pic>
        <p:nvPicPr>
          <p:cNvPr id="107" name="Shape 107"/>
          <p:cNvPicPr preferRelativeResize="0"/>
          <p:nvPr/>
        </p:nvPicPr>
        <p:blipFill rotWithShape="1">
          <a:blip r:embed="rId5">
            <a:alphaModFix/>
          </a:blip>
          <a:srcRect/>
          <a:stretch/>
        </p:blipFill>
        <p:spPr>
          <a:xfrm>
            <a:off x="3909125" y="4071623"/>
            <a:ext cx="1682400" cy="569304"/>
          </a:xfrm>
          <a:prstGeom prst="rect">
            <a:avLst/>
          </a:prstGeom>
          <a:noFill/>
          <a:ln>
            <a:noFill/>
          </a:ln>
        </p:spPr>
      </p:pic>
      <p:pic>
        <p:nvPicPr>
          <p:cNvPr id="108" name="Shape 108"/>
          <p:cNvPicPr preferRelativeResize="0"/>
          <p:nvPr/>
        </p:nvPicPr>
        <p:blipFill rotWithShape="1">
          <a:blip r:embed="rId6">
            <a:alphaModFix/>
          </a:blip>
          <a:srcRect/>
          <a:stretch/>
        </p:blipFill>
        <p:spPr>
          <a:xfrm>
            <a:off x="5186448" y="5436637"/>
            <a:ext cx="2247600" cy="726600"/>
          </a:xfrm>
          <a:prstGeom prst="rect">
            <a:avLst/>
          </a:prstGeom>
          <a:noFill/>
          <a:ln>
            <a:noFill/>
          </a:ln>
        </p:spPr>
      </p:pic>
      <p:sp>
        <p:nvSpPr>
          <p:cNvPr id="109" name="Shape 109"/>
          <p:cNvSpPr txBox="1"/>
          <p:nvPr/>
        </p:nvSpPr>
        <p:spPr>
          <a:xfrm>
            <a:off x="1549087" y="4514350"/>
            <a:ext cx="2707499" cy="864900"/>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chemeClr val="dk2"/>
              </a:buClr>
              <a:buSzPct val="25000"/>
              <a:buFont typeface="Garamond"/>
              <a:buNone/>
            </a:pPr>
            <a:r>
              <a:rPr lang="en-US" sz="1600" b="1" i="0" u="none" strike="noStrike" cap="none" dirty="0">
                <a:solidFill>
                  <a:schemeClr val="dk2"/>
                </a:solidFill>
                <a:latin typeface="Garamond"/>
                <a:ea typeface="Garamond"/>
                <a:cs typeface="Garamond"/>
                <a:sym typeface="Garamond"/>
              </a:rPr>
              <a:t>Alexandra Shinert</a:t>
            </a:r>
          </a:p>
          <a:p>
            <a:pPr marL="0" marR="0" lvl="0" indent="0" algn="ctr" rtl="0">
              <a:lnSpc>
                <a:spcPct val="100000"/>
              </a:lnSpc>
              <a:spcBef>
                <a:spcPts val="0"/>
              </a:spcBef>
              <a:spcAft>
                <a:spcPts val="0"/>
              </a:spcAft>
              <a:buClr>
                <a:schemeClr val="dk2"/>
              </a:buClr>
              <a:buSzPct val="25000"/>
              <a:buFont typeface="Calibri"/>
              <a:buNone/>
            </a:pPr>
            <a:r>
              <a:rPr lang="en-US" sz="1200" b="0" i="0" u="none" strike="noStrike" cap="none" dirty="0">
                <a:solidFill>
                  <a:schemeClr val="dk2"/>
                </a:solidFill>
                <a:latin typeface="Calibri"/>
                <a:ea typeface="Calibri"/>
                <a:cs typeface="Calibri"/>
                <a:sym typeface="Calibri"/>
              </a:rPr>
              <a:t>Communications/Program Assistant</a:t>
            </a:r>
          </a:p>
          <a:p>
            <a:pPr marL="0" marR="0" lvl="0" indent="0" algn="ctr" rtl="0">
              <a:lnSpc>
                <a:spcPct val="100000"/>
              </a:lnSpc>
              <a:spcBef>
                <a:spcPts val="0"/>
              </a:spcBef>
              <a:spcAft>
                <a:spcPts val="0"/>
              </a:spcAft>
              <a:buClr>
                <a:schemeClr val="dk2"/>
              </a:buClr>
              <a:buSzPct val="25000"/>
              <a:buFont typeface="Calibri"/>
              <a:buNone/>
            </a:pPr>
            <a:r>
              <a:rPr lang="en-US" sz="1200" b="0" i="0" u="none" strike="noStrike" cap="none" dirty="0">
                <a:solidFill>
                  <a:schemeClr val="dk2"/>
                </a:solidFill>
                <a:latin typeface="Calibri"/>
                <a:ea typeface="Calibri"/>
                <a:cs typeface="Calibri"/>
                <a:sym typeface="Calibri"/>
              </a:rPr>
              <a:t>Northeast Resiliency Consortium</a:t>
            </a:r>
          </a:p>
        </p:txBody>
      </p:sp>
      <p:sp>
        <p:nvSpPr>
          <p:cNvPr id="110" name="Shape 110"/>
          <p:cNvSpPr txBox="1"/>
          <p:nvPr/>
        </p:nvSpPr>
        <p:spPr>
          <a:xfrm>
            <a:off x="3657600" y="3142750"/>
            <a:ext cx="2133599" cy="977400"/>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chemeClr val="dk2"/>
              </a:buClr>
              <a:buSzPct val="25000"/>
              <a:buFont typeface="Garamond"/>
              <a:buNone/>
            </a:pPr>
            <a:r>
              <a:rPr lang="en-US" sz="1600" b="1" i="0" u="none" strike="noStrike" cap="none" dirty="0">
                <a:solidFill>
                  <a:schemeClr val="dk2"/>
                </a:solidFill>
                <a:latin typeface="Garamond"/>
                <a:ea typeface="Garamond"/>
                <a:cs typeface="Garamond"/>
                <a:sym typeface="Garamond"/>
              </a:rPr>
              <a:t>Kathy Spada</a:t>
            </a:r>
          </a:p>
          <a:p>
            <a:pPr marL="0" marR="0" lvl="0" indent="0" algn="ctr" rtl="0">
              <a:lnSpc>
                <a:spcPct val="100000"/>
              </a:lnSpc>
              <a:spcBef>
                <a:spcPts val="0"/>
              </a:spcBef>
              <a:spcAft>
                <a:spcPts val="0"/>
              </a:spcAft>
              <a:buClr>
                <a:schemeClr val="dk2"/>
              </a:buClr>
              <a:buSzPct val="25000"/>
              <a:buFont typeface="Calibri"/>
              <a:buNone/>
            </a:pPr>
            <a:r>
              <a:rPr lang="en-US" sz="1200" b="0" i="0" u="none" strike="noStrike" cap="none" dirty="0">
                <a:solidFill>
                  <a:schemeClr val="dk2"/>
                </a:solidFill>
                <a:latin typeface="Calibri"/>
                <a:ea typeface="Calibri"/>
                <a:cs typeface="Calibri"/>
                <a:sym typeface="Calibri"/>
              </a:rPr>
              <a:t>Project Manager</a:t>
            </a:r>
          </a:p>
          <a:p>
            <a:pPr marL="0" marR="0" lvl="0" indent="0" algn="ctr" rtl="0">
              <a:lnSpc>
                <a:spcPct val="100000"/>
              </a:lnSpc>
              <a:spcBef>
                <a:spcPts val="0"/>
              </a:spcBef>
              <a:spcAft>
                <a:spcPts val="0"/>
              </a:spcAft>
              <a:buClr>
                <a:schemeClr val="dk2"/>
              </a:buClr>
              <a:buSzPct val="25000"/>
              <a:buFont typeface="Calibri"/>
              <a:buNone/>
            </a:pPr>
            <a:r>
              <a:rPr lang="en-US" sz="1200" b="0" i="0" u="none" strike="noStrike" cap="none" dirty="0">
                <a:solidFill>
                  <a:schemeClr val="dk2"/>
                </a:solidFill>
                <a:latin typeface="Calibri"/>
                <a:ea typeface="Calibri"/>
                <a:cs typeface="Calibri"/>
                <a:sym typeface="Calibri"/>
              </a:rPr>
              <a:t>INTERFACE Consortium</a:t>
            </a:r>
          </a:p>
        </p:txBody>
      </p:sp>
      <p:sp>
        <p:nvSpPr>
          <p:cNvPr id="111" name="Shape 111"/>
          <p:cNvSpPr txBox="1"/>
          <p:nvPr/>
        </p:nvSpPr>
        <p:spPr>
          <a:xfrm>
            <a:off x="224350" y="3142750"/>
            <a:ext cx="1917899" cy="765300"/>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chemeClr val="dk2"/>
              </a:buClr>
              <a:buSzPct val="25000"/>
              <a:buFont typeface="Garamond"/>
              <a:buNone/>
            </a:pPr>
            <a:r>
              <a:rPr lang="en-US" sz="1600" b="1" i="0" u="none" strike="noStrike" cap="none" dirty="0">
                <a:solidFill>
                  <a:schemeClr val="dk2"/>
                </a:solidFill>
                <a:latin typeface="Garamond"/>
                <a:ea typeface="Garamond"/>
                <a:cs typeface="Garamond"/>
                <a:sym typeface="Garamond"/>
              </a:rPr>
              <a:t>Helene Mancuso</a:t>
            </a:r>
          </a:p>
          <a:p>
            <a:pPr marL="0" marR="0" lvl="0" indent="0" algn="ctr" rtl="0">
              <a:lnSpc>
                <a:spcPct val="100000"/>
              </a:lnSpc>
              <a:spcBef>
                <a:spcPts val="0"/>
              </a:spcBef>
              <a:spcAft>
                <a:spcPts val="0"/>
              </a:spcAft>
              <a:buClr>
                <a:schemeClr val="dk2"/>
              </a:buClr>
              <a:buSzPct val="25000"/>
              <a:buFont typeface="Calibri"/>
              <a:buNone/>
            </a:pPr>
            <a:r>
              <a:rPr lang="en-US" sz="1200" b="0" i="0" u="none" strike="noStrike" cap="none" dirty="0">
                <a:solidFill>
                  <a:schemeClr val="dk2"/>
                </a:solidFill>
                <a:latin typeface="Calibri"/>
                <a:ea typeface="Calibri"/>
                <a:cs typeface="Calibri"/>
                <a:sym typeface="Calibri"/>
              </a:rPr>
              <a:t>Project Manager</a:t>
            </a:r>
          </a:p>
          <a:p>
            <a:pPr marL="0" marR="0" lvl="0" indent="0" algn="ctr" rtl="0">
              <a:lnSpc>
                <a:spcPct val="100000"/>
              </a:lnSpc>
              <a:spcBef>
                <a:spcPts val="0"/>
              </a:spcBef>
              <a:spcAft>
                <a:spcPts val="0"/>
              </a:spcAft>
              <a:buClr>
                <a:schemeClr val="dk2"/>
              </a:buClr>
              <a:buSzPct val="25000"/>
              <a:buFont typeface="Calibri"/>
              <a:buNone/>
            </a:pPr>
            <a:r>
              <a:rPr lang="en-US" sz="1200" b="0" i="0" u="none" strike="noStrike" cap="none" dirty="0">
                <a:solidFill>
                  <a:schemeClr val="dk2"/>
                </a:solidFill>
                <a:latin typeface="Calibri"/>
                <a:ea typeface="Calibri"/>
                <a:cs typeface="Calibri"/>
                <a:sym typeface="Calibri"/>
              </a:rPr>
              <a:t>TAACCCT Grant</a:t>
            </a:r>
          </a:p>
        </p:txBody>
      </p:sp>
      <p:sp>
        <p:nvSpPr>
          <p:cNvPr id="112" name="Shape 112"/>
          <p:cNvSpPr txBox="1"/>
          <p:nvPr/>
        </p:nvSpPr>
        <p:spPr>
          <a:xfrm>
            <a:off x="4485500" y="4456175"/>
            <a:ext cx="3990599" cy="864900"/>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chemeClr val="dk2"/>
              </a:buClr>
              <a:buSzPct val="25000"/>
              <a:buFont typeface="Garamond"/>
              <a:buNone/>
            </a:pPr>
            <a:r>
              <a:rPr lang="en-US" sz="1600" b="1" i="0" u="none" strike="noStrike" cap="none" dirty="0">
                <a:solidFill>
                  <a:schemeClr val="dk2"/>
                </a:solidFill>
                <a:latin typeface="Garamond"/>
                <a:ea typeface="Garamond"/>
                <a:cs typeface="Garamond"/>
                <a:sym typeface="Garamond"/>
              </a:rPr>
              <a:t>Nicolette van der Lee</a:t>
            </a:r>
          </a:p>
          <a:p>
            <a:pPr marL="0" marR="0" lvl="0" indent="0" algn="ctr" rtl="0">
              <a:lnSpc>
                <a:spcPct val="100000"/>
              </a:lnSpc>
              <a:spcBef>
                <a:spcPts val="0"/>
              </a:spcBef>
              <a:spcAft>
                <a:spcPts val="0"/>
              </a:spcAft>
              <a:buClr>
                <a:schemeClr val="dk2"/>
              </a:buClr>
              <a:buSzPct val="25000"/>
              <a:buFont typeface="Calibri"/>
              <a:buNone/>
            </a:pPr>
            <a:r>
              <a:rPr lang="en-US" sz="1200" b="0" i="0" u="none" strike="noStrike" cap="none" dirty="0">
                <a:solidFill>
                  <a:schemeClr val="dk2"/>
                </a:solidFill>
                <a:latin typeface="Calibri"/>
                <a:ea typeface="Calibri"/>
                <a:cs typeface="Calibri"/>
                <a:sym typeface="Calibri"/>
              </a:rPr>
              <a:t>Program Coordinator</a:t>
            </a:r>
          </a:p>
          <a:p>
            <a:pPr marL="0" marR="0" lvl="0" indent="0" algn="ctr" rtl="0">
              <a:lnSpc>
                <a:spcPct val="100000"/>
              </a:lnSpc>
              <a:spcBef>
                <a:spcPts val="0"/>
              </a:spcBef>
              <a:spcAft>
                <a:spcPts val="0"/>
              </a:spcAft>
              <a:buClr>
                <a:schemeClr val="dk2"/>
              </a:buClr>
              <a:buSzPct val="25000"/>
              <a:buFont typeface="Calibri"/>
              <a:buNone/>
            </a:pPr>
            <a:r>
              <a:rPr lang="en-US" sz="1200" b="0" i="0" u="none" strike="noStrike" cap="none" dirty="0">
                <a:solidFill>
                  <a:schemeClr val="dk2"/>
                </a:solidFill>
                <a:latin typeface="Calibri"/>
                <a:ea typeface="Calibri"/>
                <a:cs typeface="Calibri"/>
                <a:sym typeface="Calibri"/>
              </a:rPr>
              <a:t>Office of Continuing Education &amp; Training </a:t>
            </a:r>
          </a:p>
        </p:txBody>
      </p:sp>
      <p:sp>
        <p:nvSpPr>
          <p:cNvPr id="113" name="Shape 113"/>
          <p:cNvSpPr txBox="1"/>
          <p:nvPr/>
        </p:nvSpPr>
        <p:spPr>
          <a:xfrm>
            <a:off x="3900100" y="3837025"/>
            <a:ext cx="1597500" cy="365099"/>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chemeClr val="dk2"/>
              </a:buClr>
              <a:buSzPct val="25000"/>
              <a:buFont typeface="Calibri"/>
              <a:buNone/>
            </a:pPr>
            <a:r>
              <a:rPr lang="en-US" sz="1200" b="0" i="1" u="none" strike="noStrike" cap="none" dirty="0">
                <a:solidFill>
                  <a:schemeClr val="dk2"/>
                </a:solidFill>
                <a:latin typeface="Calibri"/>
                <a:ea typeface="Calibri"/>
                <a:cs typeface="Calibri"/>
                <a:sym typeface="Calibri"/>
              </a:rPr>
              <a:t>Wausau, WI</a:t>
            </a:r>
          </a:p>
        </p:txBody>
      </p:sp>
      <p:sp>
        <p:nvSpPr>
          <p:cNvPr id="114" name="Shape 114"/>
          <p:cNvSpPr txBox="1"/>
          <p:nvPr/>
        </p:nvSpPr>
        <p:spPr>
          <a:xfrm>
            <a:off x="1957261" y="5168675"/>
            <a:ext cx="1597500" cy="365100"/>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chemeClr val="dk2"/>
              </a:buClr>
              <a:buSzPct val="25000"/>
              <a:buFont typeface="Calibri"/>
              <a:buNone/>
            </a:pPr>
            <a:r>
              <a:rPr lang="en-US" sz="1200" b="0" i="1" u="none" strike="noStrike" cap="none" dirty="0">
                <a:solidFill>
                  <a:schemeClr val="dk2"/>
                </a:solidFill>
                <a:latin typeface="Calibri"/>
                <a:ea typeface="Calibri"/>
                <a:cs typeface="Calibri"/>
                <a:sym typeface="Calibri"/>
              </a:rPr>
              <a:t>Paterson, NJ</a:t>
            </a:r>
          </a:p>
        </p:txBody>
      </p:sp>
      <p:sp>
        <p:nvSpPr>
          <p:cNvPr id="115" name="Shape 115"/>
          <p:cNvSpPr txBox="1"/>
          <p:nvPr/>
        </p:nvSpPr>
        <p:spPr>
          <a:xfrm>
            <a:off x="392350" y="3823005"/>
            <a:ext cx="1516799" cy="330600"/>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chemeClr val="dk2"/>
              </a:buClr>
              <a:buSzPct val="25000"/>
              <a:buFont typeface="Calibri"/>
              <a:buNone/>
            </a:pPr>
            <a:r>
              <a:rPr lang="en-US" sz="1200" b="0" i="1" u="none" strike="noStrike" cap="none" dirty="0">
                <a:solidFill>
                  <a:schemeClr val="dk2"/>
                </a:solidFill>
                <a:latin typeface="Calibri"/>
                <a:ea typeface="Calibri"/>
                <a:cs typeface="Calibri"/>
                <a:sym typeface="Calibri"/>
              </a:rPr>
              <a:t>Nanticoke, PA</a:t>
            </a:r>
          </a:p>
        </p:txBody>
      </p:sp>
      <p:sp>
        <p:nvSpPr>
          <p:cNvPr id="116" name="Shape 116"/>
          <p:cNvSpPr txBox="1"/>
          <p:nvPr/>
        </p:nvSpPr>
        <p:spPr>
          <a:xfrm>
            <a:off x="5610775" y="5168675"/>
            <a:ext cx="1597500" cy="365100"/>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1200" b="0" i="1" u="none" strike="noStrike" cap="none" dirty="0">
                <a:solidFill>
                  <a:schemeClr val="dk2"/>
                </a:solidFill>
                <a:latin typeface="Calibri"/>
                <a:ea typeface="Calibri"/>
                <a:cs typeface="Calibri"/>
                <a:sym typeface="Calibri"/>
              </a:rPr>
              <a:t>Kahului, HI</a:t>
            </a:r>
          </a:p>
        </p:txBody>
      </p:sp>
      <p:pic>
        <p:nvPicPr>
          <p:cNvPr id="117" name="Shape 117"/>
          <p:cNvPicPr preferRelativeResize="0"/>
          <p:nvPr/>
        </p:nvPicPr>
        <p:blipFill rotWithShape="1">
          <a:blip r:embed="rId7">
            <a:alphaModFix/>
          </a:blip>
          <a:srcRect l="7325" t="28451" r="5252" b="5640"/>
          <a:stretch/>
        </p:blipFill>
        <p:spPr>
          <a:xfrm>
            <a:off x="2071750" y="2637975"/>
            <a:ext cx="1682400" cy="1691200"/>
          </a:xfrm>
          <a:prstGeom prst="rect">
            <a:avLst/>
          </a:prstGeom>
          <a:noFill/>
          <a:ln>
            <a:noFill/>
          </a:ln>
        </p:spPr>
      </p:pic>
      <p:pic>
        <p:nvPicPr>
          <p:cNvPr id="118" name="Shape 118" descr="Mancuso_Helene-12.jpg"/>
          <p:cNvPicPr preferRelativeResize="0"/>
          <p:nvPr/>
        </p:nvPicPr>
        <p:blipFill rotWithShape="1">
          <a:blip r:embed="rId8">
            <a:alphaModFix/>
          </a:blip>
          <a:srcRect/>
          <a:stretch/>
        </p:blipFill>
        <p:spPr>
          <a:xfrm>
            <a:off x="494550" y="1115474"/>
            <a:ext cx="1393101" cy="1993000"/>
          </a:xfrm>
          <a:prstGeom prst="rect">
            <a:avLst/>
          </a:prstGeom>
          <a:noFill/>
          <a:ln>
            <a:noFill/>
          </a:ln>
        </p:spPr>
      </p:pic>
      <p:sp>
        <p:nvSpPr>
          <p:cNvPr id="119" name="Shape 119"/>
          <p:cNvSpPr txBox="1"/>
          <p:nvPr/>
        </p:nvSpPr>
        <p:spPr>
          <a:xfrm>
            <a:off x="7279550" y="4217500"/>
            <a:ext cx="1597500" cy="365099"/>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chemeClr val="dk2"/>
              </a:buClr>
              <a:buSzPct val="25000"/>
              <a:buFont typeface="Calibri"/>
              <a:buNone/>
            </a:pPr>
            <a:r>
              <a:rPr lang="en-US" sz="1200" b="0" i="1" u="none" strike="noStrike" cap="none" dirty="0">
                <a:solidFill>
                  <a:schemeClr val="dk2"/>
                </a:solidFill>
                <a:latin typeface="Calibri"/>
                <a:ea typeface="Calibri"/>
                <a:cs typeface="Calibri"/>
                <a:sym typeface="Calibri"/>
              </a:rPr>
              <a:t>Long Beach, CA</a:t>
            </a:r>
          </a:p>
        </p:txBody>
      </p:sp>
      <p:pic>
        <p:nvPicPr>
          <p:cNvPr id="120" name="Shape 120"/>
          <p:cNvPicPr preferRelativeResize="0"/>
          <p:nvPr/>
        </p:nvPicPr>
        <p:blipFill rotWithShape="1">
          <a:blip r:embed="rId9">
            <a:alphaModFix/>
          </a:blip>
          <a:srcRect/>
          <a:stretch/>
        </p:blipFill>
        <p:spPr>
          <a:xfrm>
            <a:off x="4195798" y="1241475"/>
            <a:ext cx="1057174" cy="1563699"/>
          </a:xfrm>
          <a:prstGeom prst="rect">
            <a:avLst/>
          </a:prstGeom>
          <a:noFill/>
          <a:ln>
            <a:noFill/>
          </a:ln>
        </p:spPr>
      </p:pic>
      <p:pic>
        <p:nvPicPr>
          <p:cNvPr id="121" name="Shape 121"/>
          <p:cNvPicPr preferRelativeResize="0"/>
          <p:nvPr/>
        </p:nvPicPr>
        <p:blipFill rotWithShape="1">
          <a:blip r:embed="rId10">
            <a:alphaModFix/>
          </a:blip>
          <a:srcRect/>
          <a:stretch/>
        </p:blipFill>
        <p:spPr>
          <a:xfrm>
            <a:off x="7431950" y="1174074"/>
            <a:ext cx="1393099" cy="1723409"/>
          </a:xfrm>
          <a:prstGeom prst="rect">
            <a:avLst/>
          </a:prstGeom>
          <a:noFill/>
          <a:ln>
            <a:noFill/>
          </a:ln>
        </p:spPr>
      </p:pic>
      <p:sp>
        <p:nvSpPr>
          <p:cNvPr id="122" name="Shape 122"/>
          <p:cNvSpPr txBox="1"/>
          <p:nvPr/>
        </p:nvSpPr>
        <p:spPr>
          <a:xfrm>
            <a:off x="7135850" y="3157150"/>
            <a:ext cx="1917899" cy="977400"/>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chemeClr val="dk2"/>
              </a:buClr>
              <a:buSzPct val="25000"/>
              <a:buFont typeface="Garamond"/>
              <a:buNone/>
            </a:pPr>
            <a:r>
              <a:rPr lang="en-US" sz="1600" b="1" i="0" u="none" strike="noStrike" cap="none" dirty="0">
                <a:solidFill>
                  <a:schemeClr val="dk2"/>
                </a:solidFill>
                <a:latin typeface="Garamond"/>
                <a:ea typeface="Garamond"/>
                <a:cs typeface="Garamond"/>
                <a:sym typeface="Garamond"/>
              </a:rPr>
              <a:t>Maria Fieth</a:t>
            </a:r>
          </a:p>
          <a:p>
            <a:pPr marL="0" marR="0" lvl="0" indent="0" algn="ctr" rtl="0">
              <a:lnSpc>
                <a:spcPct val="100000"/>
              </a:lnSpc>
              <a:spcBef>
                <a:spcPts val="0"/>
              </a:spcBef>
              <a:spcAft>
                <a:spcPts val="0"/>
              </a:spcAft>
              <a:buClr>
                <a:schemeClr val="dk2"/>
              </a:buClr>
              <a:buSzPct val="25000"/>
              <a:buFont typeface="Calibri"/>
              <a:buNone/>
            </a:pPr>
            <a:r>
              <a:rPr lang="en-US" sz="1200" b="0" i="0" u="none" strike="noStrike" cap="none" dirty="0">
                <a:solidFill>
                  <a:schemeClr val="dk2"/>
                </a:solidFill>
                <a:latin typeface="Calibri"/>
                <a:ea typeface="Calibri"/>
                <a:cs typeface="Calibri"/>
                <a:sym typeface="Calibri"/>
              </a:rPr>
              <a:t>Program Manager, Communications &amp; Community</a:t>
            </a:r>
          </a:p>
          <a:p>
            <a:pPr marL="0" marR="0" lvl="0" indent="0" algn="ctr" rtl="0">
              <a:lnSpc>
                <a:spcPct val="100000"/>
              </a:lnSpc>
              <a:spcBef>
                <a:spcPts val="0"/>
              </a:spcBef>
              <a:spcAft>
                <a:spcPts val="0"/>
              </a:spcAft>
              <a:buClr>
                <a:schemeClr val="dk2"/>
              </a:buClr>
              <a:buSzPct val="25000"/>
              <a:buFont typeface="Calibri"/>
              <a:buNone/>
            </a:pPr>
            <a:r>
              <a:rPr lang="en-US" sz="1200" b="0" i="0" u="none" strike="noStrike" cap="none" dirty="0">
                <a:solidFill>
                  <a:schemeClr val="dk2"/>
                </a:solidFill>
                <a:latin typeface="Calibri"/>
                <a:ea typeface="Calibri"/>
                <a:cs typeface="Calibri"/>
                <a:sym typeface="Calibri"/>
              </a:rPr>
              <a:t>Skills Commons</a:t>
            </a:r>
          </a:p>
          <a:p>
            <a:pPr marL="0" marR="0" lvl="0" indent="0" algn="l" rtl="0">
              <a:lnSpc>
                <a:spcPct val="100000"/>
              </a:lnSpc>
              <a:spcBef>
                <a:spcPts val="0"/>
              </a:spcBef>
              <a:spcAft>
                <a:spcPts val="0"/>
              </a:spcAft>
              <a:buClr>
                <a:srgbClr val="000000"/>
              </a:buClr>
              <a:buFont typeface="Arial"/>
              <a:buNone/>
            </a:pPr>
            <a:endParaRPr sz="1200" b="0" i="0" u="none" strike="noStrike" cap="none" dirty="0">
              <a:solidFill>
                <a:schemeClr val="dk2"/>
              </a:solidFill>
              <a:latin typeface="Calibri"/>
              <a:ea typeface="Calibri"/>
              <a:cs typeface="Calibri"/>
              <a:sym typeface="Calibri"/>
            </a:endParaRPr>
          </a:p>
        </p:txBody>
      </p:sp>
      <p:pic>
        <p:nvPicPr>
          <p:cNvPr id="123" name="Shape 123"/>
          <p:cNvPicPr preferRelativeResize="0"/>
          <p:nvPr/>
        </p:nvPicPr>
        <p:blipFill rotWithShape="1">
          <a:blip r:embed="rId11">
            <a:alphaModFix/>
          </a:blip>
          <a:srcRect l="42821" t="24941" r="42303" b="49927"/>
          <a:stretch/>
        </p:blipFill>
        <p:spPr>
          <a:xfrm>
            <a:off x="5815185" y="2663700"/>
            <a:ext cx="1393100" cy="1723399"/>
          </a:xfrm>
          <a:prstGeom prst="rect">
            <a:avLst/>
          </a:prstGeom>
          <a:noFill/>
          <a:ln>
            <a:noFill/>
          </a:ln>
        </p:spPr>
      </p:pic>
      <p:sp>
        <p:nvSpPr>
          <p:cNvPr id="124" name="Shape 124"/>
          <p:cNvSpPr/>
          <p:nvPr/>
        </p:nvSpPr>
        <p:spPr>
          <a:xfrm>
            <a:off x="41875" y="5893975"/>
            <a:ext cx="2384675" cy="9447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pic>
        <p:nvPicPr>
          <p:cNvPr id="125" name="Shape 125"/>
          <p:cNvPicPr preferRelativeResize="0"/>
          <p:nvPr/>
        </p:nvPicPr>
        <p:blipFill>
          <a:blip r:embed="rId12">
            <a:alphaModFix/>
          </a:blip>
          <a:stretch>
            <a:fillRect/>
          </a:stretch>
        </p:blipFill>
        <p:spPr>
          <a:xfrm>
            <a:off x="3601750" y="6212316"/>
            <a:ext cx="2684824" cy="479433"/>
          </a:xfrm>
          <a:prstGeom prst="rect">
            <a:avLst/>
          </a:prstGeom>
          <a:noFill/>
          <a:ln>
            <a:noFill/>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Shape 140"/>
          <p:cNvSpPr txBox="1">
            <a:spLocks noGrp="1"/>
          </p:cNvSpPr>
          <p:nvPr>
            <p:ph type="title"/>
          </p:nvPr>
        </p:nvSpPr>
        <p:spPr>
          <a:xfrm>
            <a:off x="457200" y="364564"/>
            <a:ext cx="8229600" cy="609599"/>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3600" b="1" i="0" u="none" strike="noStrike" cap="none" dirty="0">
                <a:solidFill>
                  <a:schemeClr val="dk2"/>
                </a:solidFill>
                <a:latin typeface="Garamond"/>
                <a:ea typeface="Garamond"/>
                <a:cs typeface="Garamond"/>
                <a:sym typeface="Garamond"/>
              </a:rPr>
              <a:t>Excuses</a:t>
            </a:r>
          </a:p>
        </p:txBody>
      </p:sp>
      <p:sp>
        <p:nvSpPr>
          <p:cNvPr id="141" name="Shape 141"/>
          <p:cNvSpPr txBox="1">
            <a:spLocks noGrp="1"/>
          </p:cNvSpPr>
          <p:nvPr>
            <p:ph type="body" idx="1"/>
          </p:nvPr>
        </p:nvSpPr>
        <p:spPr>
          <a:xfrm>
            <a:off x="457200" y="988825"/>
            <a:ext cx="8229600" cy="5109600"/>
          </a:xfrm>
          <a:prstGeom prst="rect">
            <a:avLst/>
          </a:prstGeom>
          <a:noFill/>
          <a:ln>
            <a:noFill/>
          </a:ln>
        </p:spPr>
        <p:txBody>
          <a:bodyPr lIns="91425" tIns="91425" rIns="91425" bIns="91425" anchor="t" anchorCtr="0">
            <a:noAutofit/>
          </a:bodyPr>
          <a:lstStyle/>
          <a:p>
            <a:pPr marL="342900" marR="0" lvl="0" indent="-165100" algn="l" rtl="0">
              <a:lnSpc>
                <a:spcPct val="100000"/>
              </a:lnSpc>
              <a:spcBef>
                <a:spcPts val="0"/>
              </a:spcBef>
              <a:spcAft>
                <a:spcPts val="0"/>
              </a:spcAft>
              <a:buClr>
                <a:srgbClr val="244061"/>
              </a:buClr>
              <a:buSzPct val="100000"/>
              <a:buFont typeface="Arial"/>
              <a:buChar char="•"/>
            </a:pPr>
            <a:r>
              <a:rPr lang="en-US" sz="2800" b="0" i="0" u="none" strike="noStrike" cap="none" dirty="0">
                <a:solidFill>
                  <a:srgbClr val="244061"/>
                </a:solidFill>
                <a:latin typeface="Calibri"/>
                <a:ea typeface="Calibri"/>
                <a:cs typeface="Calibri"/>
                <a:sym typeface="Calibri"/>
              </a:rPr>
              <a:t>I don’t think about it</a:t>
            </a:r>
          </a:p>
          <a:p>
            <a:pPr marL="342900" marR="0" lvl="0" indent="-165100" algn="l" rtl="0">
              <a:lnSpc>
                <a:spcPct val="100000"/>
              </a:lnSpc>
              <a:spcBef>
                <a:spcPts val="560"/>
              </a:spcBef>
              <a:spcAft>
                <a:spcPts val="0"/>
              </a:spcAft>
              <a:buClr>
                <a:srgbClr val="244061"/>
              </a:buClr>
              <a:buSzPct val="100000"/>
              <a:buFont typeface="Arial"/>
              <a:buChar char="•"/>
            </a:pPr>
            <a:r>
              <a:rPr lang="en-US" sz="2800" b="0" i="0" u="none" strike="noStrike" cap="none" dirty="0">
                <a:solidFill>
                  <a:srgbClr val="244061"/>
                </a:solidFill>
                <a:latin typeface="Calibri"/>
                <a:ea typeface="Calibri"/>
                <a:cs typeface="Calibri"/>
                <a:sym typeface="Calibri"/>
              </a:rPr>
              <a:t>I tend to ramble and lose the point</a:t>
            </a:r>
          </a:p>
          <a:p>
            <a:pPr marL="342900" marR="0" lvl="0" indent="-165100" algn="l" rtl="0">
              <a:lnSpc>
                <a:spcPct val="100000"/>
              </a:lnSpc>
              <a:spcBef>
                <a:spcPts val="560"/>
              </a:spcBef>
              <a:spcAft>
                <a:spcPts val="0"/>
              </a:spcAft>
              <a:buClr>
                <a:srgbClr val="244061"/>
              </a:buClr>
              <a:buSzPct val="100000"/>
              <a:buFont typeface="Arial"/>
              <a:buChar char="•"/>
            </a:pPr>
            <a:r>
              <a:rPr lang="en-US" sz="2800" b="0" i="0" u="none" strike="noStrike" cap="none" dirty="0">
                <a:solidFill>
                  <a:srgbClr val="244061"/>
                </a:solidFill>
                <a:latin typeface="Calibri"/>
                <a:ea typeface="Calibri"/>
                <a:cs typeface="Calibri"/>
                <a:sym typeface="Calibri"/>
              </a:rPr>
              <a:t>I have a hard time gauging interest</a:t>
            </a:r>
          </a:p>
          <a:p>
            <a:pPr marL="342900" marR="0" lvl="0" indent="-165100" algn="l" rtl="0">
              <a:lnSpc>
                <a:spcPct val="100000"/>
              </a:lnSpc>
              <a:spcBef>
                <a:spcPts val="560"/>
              </a:spcBef>
              <a:spcAft>
                <a:spcPts val="0"/>
              </a:spcAft>
              <a:buClr>
                <a:srgbClr val="244061"/>
              </a:buClr>
              <a:buSzPct val="100000"/>
              <a:buFont typeface="Arial"/>
              <a:buChar char="•"/>
            </a:pPr>
            <a:r>
              <a:rPr lang="en-US" sz="2800" b="0" i="0" u="none" strike="noStrike" cap="none" dirty="0">
                <a:solidFill>
                  <a:srgbClr val="244061"/>
                </a:solidFill>
                <a:latin typeface="Calibri"/>
                <a:ea typeface="Calibri"/>
                <a:cs typeface="Calibri"/>
                <a:sym typeface="Calibri"/>
              </a:rPr>
              <a:t>I am never sure how much detail to use</a:t>
            </a:r>
          </a:p>
          <a:p>
            <a:pPr marL="342900" marR="0" lvl="0" indent="-165100" algn="l" rtl="0">
              <a:lnSpc>
                <a:spcPct val="100000"/>
              </a:lnSpc>
              <a:spcBef>
                <a:spcPts val="560"/>
              </a:spcBef>
              <a:spcAft>
                <a:spcPts val="0"/>
              </a:spcAft>
              <a:buClr>
                <a:srgbClr val="244061"/>
              </a:buClr>
              <a:buSzPct val="100000"/>
              <a:buFont typeface="Arial"/>
              <a:buChar char="•"/>
            </a:pPr>
            <a:r>
              <a:rPr lang="en-US" b="0" dirty="0"/>
              <a:t>I don’t have time</a:t>
            </a:r>
          </a:p>
          <a:p>
            <a:pPr marL="342900" marR="0" lvl="0" indent="-165100" algn="l" rtl="0">
              <a:lnSpc>
                <a:spcPct val="100000"/>
              </a:lnSpc>
              <a:spcBef>
                <a:spcPts val="560"/>
              </a:spcBef>
              <a:spcAft>
                <a:spcPts val="0"/>
              </a:spcAft>
              <a:buClr>
                <a:srgbClr val="244061"/>
              </a:buClr>
              <a:buSzPct val="100000"/>
              <a:buFont typeface="Arial"/>
              <a:buChar char="•"/>
            </a:pPr>
            <a:r>
              <a:rPr lang="en-US" sz="2800" b="0" i="0" u="none" strike="noStrike" cap="none" dirty="0">
                <a:solidFill>
                  <a:srgbClr val="244061"/>
                </a:solidFill>
                <a:latin typeface="Calibri"/>
                <a:ea typeface="Calibri"/>
                <a:cs typeface="Calibri"/>
                <a:sym typeface="Calibri"/>
              </a:rPr>
              <a:t>I don’t have good stories to share</a:t>
            </a:r>
          </a:p>
          <a:p>
            <a:pPr marL="342900" marR="0" lvl="0" indent="-165100" algn="l" rtl="0">
              <a:lnSpc>
                <a:spcPct val="100000"/>
              </a:lnSpc>
              <a:spcBef>
                <a:spcPts val="560"/>
              </a:spcBef>
              <a:spcAft>
                <a:spcPts val="0"/>
              </a:spcAft>
              <a:buClr>
                <a:srgbClr val="244061"/>
              </a:buClr>
              <a:buSzPct val="100000"/>
              <a:buFont typeface="Arial"/>
              <a:buChar char="•"/>
            </a:pPr>
            <a:r>
              <a:rPr lang="en-US" sz="2800" b="0" i="0" u="none" strike="noStrike" cap="none" dirty="0">
                <a:solidFill>
                  <a:srgbClr val="244061"/>
                </a:solidFill>
                <a:latin typeface="Calibri"/>
                <a:ea typeface="Calibri"/>
                <a:cs typeface="Calibri"/>
                <a:sym typeface="Calibri"/>
              </a:rPr>
              <a:t>I am too busy writing reports</a:t>
            </a:r>
          </a:p>
          <a:p>
            <a:pPr marL="342900" marR="0" lvl="0" indent="-165100" algn="l" rtl="0">
              <a:lnSpc>
                <a:spcPct val="100000"/>
              </a:lnSpc>
              <a:spcBef>
                <a:spcPts val="560"/>
              </a:spcBef>
              <a:spcAft>
                <a:spcPts val="0"/>
              </a:spcAft>
              <a:buClr>
                <a:srgbClr val="244061"/>
              </a:buClr>
              <a:buSzPct val="100000"/>
              <a:buFont typeface="Arial"/>
              <a:buChar char="•"/>
            </a:pPr>
            <a:r>
              <a:rPr lang="en-US" b="0" dirty="0"/>
              <a:t>I will look really silly to my colleagues</a:t>
            </a:r>
          </a:p>
          <a:p>
            <a:pPr marL="342900" marR="0" lvl="0" indent="-165100" algn="l" rtl="0">
              <a:lnSpc>
                <a:spcPct val="100000"/>
              </a:lnSpc>
              <a:spcBef>
                <a:spcPts val="560"/>
              </a:spcBef>
              <a:spcAft>
                <a:spcPts val="0"/>
              </a:spcAft>
              <a:buClr>
                <a:srgbClr val="244061"/>
              </a:buClr>
              <a:buSzPct val="100000"/>
              <a:buFont typeface="Arial"/>
              <a:buChar char="•"/>
            </a:pPr>
            <a:r>
              <a:rPr lang="en-US" b="0" dirty="0"/>
              <a:t>We don’t have a storytelling culture at my college</a:t>
            </a:r>
          </a:p>
          <a:p>
            <a:pPr marL="0" marR="0" lvl="0" indent="0" algn="l" rtl="0">
              <a:lnSpc>
                <a:spcPct val="100000"/>
              </a:lnSpc>
              <a:spcBef>
                <a:spcPts val="560"/>
              </a:spcBef>
              <a:spcAft>
                <a:spcPts val="0"/>
              </a:spcAft>
              <a:buNone/>
            </a:pPr>
            <a:endParaRPr sz="2800" b="0" i="0" u="none" strike="noStrike" cap="none" dirty="0">
              <a:solidFill>
                <a:srgbClr val="244061"/>
              </a:solidFill>
              <a:latin typeface="Calibri"/>
              <a:ea typeface="Calibri"/>
              <a:cs typeface="Calibri"/>
              <a:sym typeface="Calibri"/>
            </a:endParaRPr>
          </a:p>
        </p:txBody>
      </p:sp>
      <p:pic>
        <p:nvPicPr>
          <p:cNvPr id="143" name="Shape 143"/>
          <p:cNvPicPr preferRelativeResize="0"/>
          <p:nvPr/>
        </p:nvPicPr>
        <p:blipFill>
          <a:blip r:embed="rId3">
            <a:alphaModFix/>
          </a:blip>
          <a:stretch>
            <a:fillRect/>
          </a:stretch>
        </p:blipFill>
        <p:spPr>
          <a:xfrm>
            <a:off x="3601750" y="6212316"/>
            <a:ext cx="2684824" cy="479433"/>
          </a:xfrm>
          <a:prstGeom prst="rect">
            <a:avLst/>
          </a:prstGeom>
          <a:noFill/>
          <a:ln>
            <a:noFill/>
          </a:ln>
        </p:spPr>
      </p:pic>
      <p:sp>
        <p:nvSpPr>
          <p:cNvPr id="144" name="Shape 144"/>
          <p:cNvSpPr txBox="1"/>
          <p:nvPr/>
        </p:nvSpPr>
        <p:spPr>
          <a:xfrm>
            <a:off x="149800" y="6025725"/>
            <a:ext cx="2233500" cy="832200"/>
          </a:xfrm>
          <a:prstGeom prst="rect">
            <a:avLst/>
          </a:prstGeom>
          <a:solidFill>
            <a:schemeClr val="lt1"/>
          </a:solidFill>
          <a:ln>
            <a:noFill/>
          </a:ln>
        </p:spPr>
        <p:txBody>
          <a:bodyPr lIns="91425" tIns="91425" rIns="91425" bIns="91425" anchor="t" anchorCtr="0">
            <a:noAutofit/>
          </a:bodyPr>
          <a:lstStyle/>
          <a:p>
            <a:pPr lvl="0">
              <a:spcBef>
                <a:spcPts val="0"/>
              </a:spcBef>
              <a:buNone/>
            </a:pPr>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150"/>
          <p:cNvSpPr txBox="1">
            <a:spLocks noGrp="1"/>
          </p:cNvSpPr>
          <p:nvPr>
            <p:ph type="title"/>
          </p:nvPr>
        </p:nvSpPr>
        <p:spPr>
          <a:xfrm>
            <a:off x="457200" y="349623"/>
            <a:ext cx="8229600" cy="609600"/>
          </a:xfrm>
          <a:prstGeom prst="rect">
            <a:avLst/>
          </a:prstGeom>
        </p:spPr>
        <p:txBody>
          <a:bodyPr lIns="91425" tIns="91425" rIns="91425" bIns="91425" anchor="ctr" anchorCtr="0">
            <a:noAutofit/>
          </a:bodyPr>
          <a:lstStyle/>
          <a:p>
            <a:pPr lvl="0">
              <a:spcBef>
                <a:spcPts val="0"/>
              </a:spcBef>
              <a:buNone/>
            </a:pPr>
            <a:r>
              <a:rPr lang="en-US" b="1" dirty="0" smtClean="0">
                <a:solidFill>
                  <a:schemeClr val="dk2"/>
                </a:solidFill>
                <a:latin typeface="Garamond"/>
                <a:ea typeface="Garamond"/>
                <a:cs typeface="Garamond"/>
                <a:sym typeface="Garamond"/>
              </a:rPr>
              <a:t>Story Building Blocks</a:t>
            </a:r>
            <a:endParaRPr lang="en-US" b="1" dirty="0">
              <a:solidFill>
                <a:schemeClr val="dk2"/>
              </a:solidFill>
              <a:latin typeface="Garamond"/>
              <a:ea typeface="Garamond"/>
              <a:cs typeface="Garamond"/>
              <a:sym typeface="Garamond"/>
            </a:endParaRPr>
          </a:p>
        </p:txBody>
      </p:sp>
      <p:pic>
        <p:nvPicPr>
          <p:cNvPr id="7" name="Shape 143"/>
          <p:cNvPicPr preferRelativeResize="0"/>
          <p:nvPr/>
        </p:nvPicPr>
        <p:blipFill>
          <a:blip r:embed="rId3">
            <a:alphaModFix/>
          </a:blip>
          <a:stretch>
            <a:fillRect/>
          </a:stretch>
        </p:blipFill>
        <p:spPr>
          <a:xfrm>
            <a:off x="3601750" y="6212316"/>
            <a:ext cx="2684824" cy="479433"/>
          </a:xfrm>
          <a:prstGeom prst="rect">
            <a:avLst/>
          </a:prstGeom>
          <a:noFill/>
          <a:ln>
            <a:noFill/>
          </a:ln>
        </p:spPr>
      </p:pic>
      <p:sp>
        <p:nvSpPr>
          <p:cNvPr id="8" name="Shape 144"/>
          <p:cNvSpPr txBox="1"/>
          <p:nvPr/>
        </p:nvSpPr>
        <p:spPr>
          <a:xfrm>
            <a:off x="149800" y="6025725"/>
            <a:ext cx="2233500" cy="832200"/>
          </a:xfrm>
          <a:prstGeom prst="rect">
            <a:avLst/>
          </a:prstGeom>
          <a:solidFill>
            <a:schemeClr val="lt1"/>
          </a:solidFill>
          <a:ln>
            <a:noFill/>
          </a:ln>
        </p:spPr>
        <p:txBody>
          <a:bodyPr lIns="91425" tIns="91425" rIns="91425" bIns="91425" anchor="t" anchorCtr="0">
            <a:noAutofit/>
          </a:bodyPr>
          <a:lstStyle/>
          <a:p>
            <a:pPr lvl="0">
              <a:spcBef>
                <a:spcPts val="0"/>
              </a:spcBef>
              <a:buNone/>
            </a:pPr>
            <a:endParaRPr/>
          </a:p>
        </p:txBody>
      </p:sp>
      <p:pic>
        <p:nvPicPr>
          <p:cNvPr id="10" name="Picture 9" descr="Screen Shot 2017-04-04 at 6.54.01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54599" y="3103112"/>
            <a:ext cx="3342139" cy="755286"/>
          </a:xfrm>
          <a:prstGeom prst="rect">
            <a:avLst/>
          </a:prstGeom>
        </p:spPr>
      </p:pic>
      <p:pic>
        <p:nvPicPr>
          <p:cNvPr id="11" name="Picture 10" descr="Screen Shot 2017-04-04 at 7.00.52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58303" y="1151776"/>
            <a:ext cx="2959100" cy="1727200"/>
          </a:xfrm>
          <a:prstGeom prst="rect">
            <a:avLst/>
          </a:prstGeom>
        </p:spPr>
      </p:pic>
      <p:sp>
        <p:nvSpPr>
          <p:cNvPr id="12" name="Shape 141"/>
          <p:cNvSpPr txBox="1">
            <a:spLocks noGrp="1"/>
          </p:cNvSpPr>
          <p:nvPr>
            <p:ph type="body" idx="1"/>
          </p:nvPr>
        </p:nvSpPr>
        <p:spPr>
          <a:xfrm>
            <a:off x="457200" y="1480665"/>
            <a:ext cx="4252461" cy="3244893"/>
          </a:xfrm>
          <a:prstGeom prst="rect">
            <a:avLst/>
          </a:prstGeom>
          <a:noFill/>
          <a:ln>
            <a:noFill/>
          </a:ln>
        </p:spPr>
        <p:txBody>
          <a:bodyPr lIns="91425" tIns="91425" rIns="91425" bIns="91425" anchor="t" anchorCtr="0">
            <a:noAutofit/>
          </a:bodyPr>
          <a:lstStyle/>
          <a:p>
            <a:pPr marL="692150" indent="-514350">
              <a:buFont typeface="+mj-lt"/>
              <a:buAutoNum type="arabicPeriod"/>
            </a:pPr>
            <a:r>
              <a:rPr lang="en-US" sz="2800" b="0" i="0" u="none" strike="noStrike" cap="none" dirty="0" smtClean="0">
                <a:solidFill>
                  <a:srgbClr val="244061"/>
                </a:solidFill>
                <a:latin typeface="Calibri"/>
                <a:ea typeface="Calibri"/>
                <a:cs typeface="Calibri"/>
                <a:sym typeface="Calibri"/>
              </a:rPr>
              <a:t>An Effective Character</a:t>
            </a:r>
          </a:p>
          <a:p>
            <a:pPr marL="692150" indent="-514350">
              <a:buFont typeface="+mj-lt"/>
              <a:buAutoNum type="arabicPeriod"/>
            </a:pPr>
            <a:r>
              <a:rPr lang="en-US" b="0" dirty="0" smtClean="0"/>
              <a:t>Trajectory</a:t>
            </a:r>
          </a:p>
          <a:p>
            <a:pPr marL="692150" indent="-514350">
              <a:buFont typeface="+mj-lt"/>
              <a:buAutoNum type="arabicPeriod"/>
            </a:pPr>
            <a:r>
              <a:rPr lang="en-US" b="0" dirty="0" smtClean="0"/>
              <a:t>Authenticity</a:t>
            </a:r>
          </a:p>
          <a:p>
            <a:pPr marL="692150" indent="-514350">
              <a:buFont typeface="+mj-lt"/>
              <a:buAutoNum type="arabicPeriod"/>
            </a:pPr>
            <a:r>
              <a:rPr lang="en-US" b="0" dirty="0" smtClean="0"/>
              <a:t>Action-Oriented Emotions</a:t>
            </a:r>
          </a:p>
          <a:p>
            <a:pPr marL="692150" indent="-514350">
              <a:buFont typeface="+mj-lt"/>
              <a:buAutoNum type="arabicPeriod"/>
            </a:pPr>
            <a:r>
              <a:rPr lang="en-US" b="0" dirty="0" smtClean="0"/>
              <a:t>A “Hook”</a:t>
            </a:r>
          </a:p>
          <a:p>
            <a:pPr marL="692150" indent="-514350">
              <a:buFont typeface="+mj-lt"/>
              <a:buAutoNum type="arabicPeriod"/>
            </a:pPr>
            <a:endParaRPr lang="en-US" b="0" dirty="0" smtClean="0"/>
          </a:p>
          <a:p>
            <a:pPr indent="-165100"/>
            <a:endParaRPr lang="en-US" b="0" dirty="0"/>
          </a:p>
          <a:p>
            <a:pPr marL="0" marR="0" lvl="0" indent="0" algn="l" rtl="0">
              <a:lnSpc>
                <a:spcPct val="100000"/>
              </a:lnSpc>
              <a:spcBef>
                <a:spcPts val="560"/>
              </a:spcBef>
              <a:spcAft>
                <a:spcPts val="0"/>
              </a:spcAft>
              <a:buNone/>
            </a:pPr>
            <a:endParaRPr sz="2800" b="0" i="0" u="none" strike="noStrike" cap="none" dirty="0">
              <a:solidFill>
                <a:srgbClr val="244061"/>
              </a:solidFill>
              <a:latin typeface="Calibri"/>
              <a:ea typeface="Calibri"/>
              <a:cs typeface="Calibri"/>
              <a:sym typeface="Calibri"/>
            </a:endParaRPr>
          </a:p>
        </p:txBody>
      </p:sp>
      <p:sp>
        <p:nvSpPr>
          <p:cNvPr id="13" name="TextBox 12"/>
          <p:cNvSpPr txBox="1"/>
          <p:nvPr/>
        </p:nvSpPr>
        <p:spPr>
          <a:xfrm>
            <a:off x="814436" y="5267359"/>
            <a:ext cx="7790449" cy="523220"/>
          </a:xfrm>
          <a:prstGeom prst="rect">
            <a:avLst/>
          </a:prstGeom>
          <a:noFill/>
        </p:spPr>
        <p:txBody>
          <a:bodyPr wrap="square" rtlCol="0">
            <a:spAutoFit/>
          </a:bodyPr>
          <a:lstStyle/>
          <a:p>
            <a:r>
              <a:rPr lang="en-US" dirty="0" smtClean="0">
                <a:solidFill>
                  <a:schemeClr val="bg2">
                    <a:lumMod val="50000"/>
                  </a:schemeClr>
                </a:solidFill>
              </a:rPr>
              <a:t>Retrieved from:</a:t>
            </a:r>
          </a:p>
          <a:p>
            <a:r>
              <a:rPr lang="en-US" dirty="0" smtClean="0">
                <a:solidFill>
                  <a:schemeClr val="bg2">
                    <a:lumMod val="50000"/>
                  </a:schemeClr>
                </a:solidFill>
              </a:rPr>
              <a:t>csic.georgetown.edu</a:t>
            </a:r>
            <a:r>
              <a:rPr lang="en-US" dirty="0">
                <a:solidFill>
                  <a:schemeClr val="bg2">
                    <a:lumMod val="50000"/>
                  </a:schemeClr>
                </a:solidFill>
              </a:rPr>
              <a:t>/research/strategic-storytelling/stories-worth-telling/</a:t>
            </a:r>
          </a:p>
        </p:txBody>
      </p:sp>
    </p:spTree>
    <p:extLst>
      <p:ext uri="{BB962C8B-B14F-4D97-AF65-F5344CB8AC3E}">
        <p14:creationId xmlns:p14="http://schemas.microsoft.com/office/powerpoint/2010/main" val="141043628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Shape 181"/>
          <p:cNvSpPr txBox="1">
            <a:spLocks noGrp="1"/>
          </p:cNvSpPr>
          <p:nvPr>
            <p:ph type="title"/>
          </p:nvPr>
        </p:nvSpPr>
        <p:spPr>
          <a:xfrm>
            <a:off x="457200" y="339164"/>
            <a:ext cx="8229600" cy="609600"/>
          </a:xfrm>
          <a:prstGeom prst="rect">
            <a:avLst/>
          </a:prstGeom>
        </p:spPr>
        <p:txBody>
          <a:bodyPr lIns="91425" tIns="91425" rIns="91425" bIns="91425" anchor="ctr" anchorCtr="0">
            <a:noAutofit/>
          </a:bodyPr>
          <a:lstStyle/>
          <a:p>
            <a:pPr lvl="0">
              <a:spcBef>
                <a:spcPts val="0"/>
              </a:spcBef>
              <a:buNone/>
            </a:pPr>
            <a:r>
              <a:rPr lang="en-US" b="1" dirty="0" smtClean="0">
                <a:solidFill>
                  <a:schemeClr val="dk2"/>
                </a:solidFill>
                <a:latin typeface="Garamond"/>
                <a:ea typeface="Garamond"/>
                <a:cs typeface="Garamond"/>
                <a:sym typeface="Garamond"/>
              </a:rPr>
              <a:t>Introducing the </a:t>
            </a:r>
            <a:r>
              <a:rPr lang="en-US" b="1" dirty="0" err="1" smtClean="0">
                <a:solidFill>
                  <a:schemeClr val="dk2"/>
                </a:solidFill>
                <a:latin typeface="Garamond"/>
                <a:ea typeface="Garamond"/>
                <a:cs typeface="Garamond"/>
                <a:sym typeface="Garamond"/>
              </a:rPr>
              <a:t>StoryTelling</a:t>
            </a:r>
            <a:r>
              <a:rPr lang="en-US" b="1" dirty="0" smtClean="0">
                <a:solidFill>
                  <a:schemeClr val="dk2"/>
                </a:solidFill>
                <a:latin typeface="Garamond"/>
                <a:ea typeface="Garamond"/>
                <a:cs typeface="Garamond"/>
                <a:sym typeface="Garamond"/>
              </a:rPr>
              <a:t> Rubric</a:t>
            </a:r>
            <a:endParaRPr lang="en-US" b="1" dirty="0">
              <a:solidFill>
                <a:schemeClr val="dk2"/>
              </a:solidFill>
              <a:latin typeface="Garamond"/>
              <a:ea typeface="Garamond"/>
              <a:cs typeface="Garamond"/>
              <a:sym typeface="Garamond"/>
            </a:endParaRPr>
          </a:p>
        </p:txBody>
      </p:sp>
      <p:sp>
        <p:nvSpPr>
          <p:cNvPr id="184" name="Shape 184"/>
          <p:cNvSpPr/>
          <p:nvPr/>
        </p:nvSpPr>
        <p:spPr>
          <a:xfrm>
            <a:off x="41875" y="5954425"/>
            <a:ext cx="2417700" cy="8841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pic>
        <p:nvPicPr>
          <p:cNvPr id="185" name="Shape 185"/>
          <p:cNvPicPr preferRelativeResize="0"/>
          <p:nvPr/>
        </p:nvPicPr>
        <p:blipFill>
          <a:blip r:embed="rId3">
            <a:alphaModFix/>
          </a:blip>
          <a:stretch>
            <a:fillRect/>
          </a:stretch>
        </p:blipFill>
        <p:spPr>
          <a:xfrm>
            <a:off x="3601750" y="6212316"/>
            <a:ext cx="2684824" cy="479433"/>
          </a:xfrm>
          <a:prstGeom prst="rect">
            <a:avLst/>
          </a:prstGeom>
          <a:noFill/>
          <a:ln>
            <a:noFill/>
          </a:ln>
        </p:spPr>
      </p:pic>
      <p:sp>
        <p:nvSpPr>
          <p:cNvPr id="7" name="Shape 265"/>
          <p:cNvSpPr txBox="1"/>
          <p:nvPr/>
        </p:nvSpPr>
        <p:spPr>
          <a:xfrm>
            <a:off x="823925" y="1055346"/>
            <a:ext cx="6741731" cy="366541"/>
          </a:xfrm>
          <a:prstGeom prst="rect">
            <a:avLst/>
          </a:prstGeom>
          <a:noFill/>
          <a:ln>
            <a:noFill/>
          </a:ln>
        </p:spPr>
        <p:txBody>
          <a:bodyPr lIns="91425" tIns="91425" rIns="91425" bIns="91425" anchor="t" anchorCtr="0">
            <a:noAutofit/>
          </a:bodyPr>
          <a:lstStyle/>
          <a:p>
            <a:pPr lvl="0" algn="ctr"/>
            <a:r>
              <a:rPr lang="en-US" b="1" dirty="0" smtClean="0">
                <a:solidFill>
                  <a:srgbClr val="0B5394"/>
                </a:solidFill>
                <a:latin typeface="Calibri"/>
                <a:ea typeface="Calibri"/>
                <a:cs typeface="Calibri"/>
                <a:sym typeface="Calibri"/>
              </a:rPr>
              <a:t>support.skillscommons.org</a:t>
            </a:r>
            <a:r>
              <a:rPr lang="en-US" b="1" dirty="0">
                <a:solidFill>
                  <a:srgbClr val="0B5394"/>
                </a:solidFill>
                <a:latin typeface="Calibri"/>
                <a:ea typeface="Calibri"/>
                <a:cs typeface="Calibri"/>
                <a:sym typeface="Calibri"/>
              </a:rPr>
              <a:t>/documentation/rubric/story_html5.html?lms=1/</a:t>
            </a:r>
          </a:p>
        </p:txBody>
      </p:sp>
      <p:pic>
        <p:nvPicPr>
          <p:cNvPr id="2" name="Picture 1" descr="Screen Shot 2017-04-04 at 7.19.37 AM.png">
            <a:hlinkClick r:id="rId4"/>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3925" y="1553709"/>
            <a:ext cx="7278115" cy="4476916"/>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Shape 160"/>
          <p:cNvSpPr txBox="1">
            <a:spLocks noGrp="1"/>
          </p:cNvSpPr>
          <p:nvPr>
            <p:ph type="title"/>
          </p:nvPr>
        </p:nvSpPr>
        <p:spPr>
          <a:xfrm>
            <a:off x="457200" y="364564"/>
            <a:ext cx="8229600" cy="609599"/>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3600" b="1" i="0" u="none" strike="noStrike" cap="none" dirty="0">
                <a:solidFill>
                  <a:schemeClr val="dk2"/>
                </a:solidFill>
                <a:latin typeface="Garamond"/>
                <a:ea typeface="Garamond"/>
                <a:cs typeface="Garamond"/>
                <a:sym typeface="Garamond"/>
              </a:rPr>
              <a:t>Elements of Good Stories</a:t>
            </a:r>
          </a:p>
        </p:txBody>
      </p:sp>
      <p:sp>
        <p:nvSpPr>
          <p:cNvPr id="162" name="Shape 162"/>
          <p:cNvSpPr/>
          <p:nvPr/>
        </p:nvSpPr>
        <p:spPr>
          <a:xfrm>
            <a:off x="787089" y="1145232"/>
            <a:ext cx="2286000" cy="2133599"/>
          </a:xfrm>
          <a:prstGeom prst="hexagon">
            <a:avLst>
              <a:gd name="adj" fmla="val 25000"/>
              <a:gd name="vf" fmla="val 115470"/>
            </a:avLst>
          </a:prstGeom>
          <a:solidFill>
            <a:schemeClr val="accent1"/>
          </a:solidFill>
          <a:ln w="25400" cap="flat" cmpd="sng">
            <a:solidFill>
              <a:srgbClr val="395E89"/>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163" name="Shape 163"/>
          <p:cNvSpPr/>
          <p:nvPr/>
        </p:nvSpPr>
        <p:spPr>
          <a:xfrm>
            <a:off x="3575991" y="1145232"/>
            <a:ext cx="2362200" cy="2133599"/>
          </a:xfrm>
          <a:prstGeom prst="hexagon">
            <a:avLst>
              <a:gd name="adj" fmla="val 25000"/>
              <a:gd name="vf" fmla="val 115470"/>
            </a:avLst>
          </a:prstGeom>
          <a:gradFill>
            <a:gsLst>
              <a:gs pos="0">
                <a:srgbClr val="D13F3B"/>
              </a:gs>
              <a:gs pos="100000">
                <a:srgbClr val="FF9995"/>
              </a:gs>
            </a:gsLst>
            <a:lin ang="16200000" scaled="0"/>
          </a:gradFill>
          <a:ln w="9525" cap="flat" cmpd="sng">
            <a:solidFill>
              <a:srgbClr val="BD4B48"/>
            </a:solidFill>
            <a:prstDash val="solid"/>
            <a:round/>
            <a:headEnd type="none" w="med" len="med"/>
            <a:tailEnd type="none" w="med" len="med"/>
          </a:ln>
          <a:effectLst>
            <a:outerShdw blurRad="39999" dist="23000" dir="5400000" rotWithShape="0">
              <a:srgbClr val="000000">
                <a:alpha val="34901"/>
              </a:srgbClr>
            </a:outerShdw>
          </a:effectLst>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164" name="Shape 164"/>
          <p:cNvSpPr/>
          <p:nvPr/>
        </p:nvSpPr>
        <p:spPr>
          <a:xfrm>
            <a:off x="6332032" y="1145232"/>
            <a:ext cx="2285999" cy="2133599"/>
          </a:xfrm>
          <a:prstGeom prst="hexagon">
            <a:avLst>
              <a:gd name="adj" fmla="val 25000"/>
              <a:gd name="vf" fmla="val 115470"/>
            </a:avLst>
          </a:prstGeom>
          <a:solidFill>
            <a:srgbClr val="7030A0"/>
          </a:solidFill>
          <a:ln w="25400" cap="flat" cmpd="sng">
            <a:solidFill>
              <a:srgbClr val="395E89"/>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165" name="Shape 165"/>
          <p:cNvSpPr/>
          <p:nvPr/>
        </p:nvSpPr>
        <p:spPr>
          <a:xfrm>
            <a:off x="838200" y="3768205"/>
            <a:ext cx="2209799" cy="2209799"/>
          </a:xfrm>
          <a:prstGeom prst="hexagon">
            <a:avLst>
              <a:gd name="adj" fmla="val 25000"/>
              <a:gd name="vf" fmla="val 115470"/>
            </a:avLst>
          </a:prstGeom>
          <a:solidFill>
            <a:srgbClr val="92D050"/>
          </a:solidFill>
          <a:ln w="25400" cap="flat" cmpd="sng">
            <a:solidFill>
              <a:srgbClr val="395E89"/>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166" name="Shape 166"/>
          <p:cNvSpPr/>
          <p:nvPr/>
        </p:nvSpPr>
        <p:spPr>
          <a:xfrm>
            <a:off x="3575991" y="3787255"/>
            <a:ext cx="2362200" cy="2209799"/>
          </a:xfrm>
          <a:prstGeom prst="hexagon">
            <a:avLst>
              <a:gd name="adj" fmla="val 25000"/>
              <a:gd name="vf" fmla="val 115470"/>
            </a:avLst>
          </a:prstGeom>
          <a:solidFill>
            <a:srgbClr val="31859B"/>
          </a:solidFill>
          <a:ln w="25400" cap="flat" cmpd="sng">
            <a:solidFill>
              <a:srgbClr val="395E89"/>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167" name="Shape 167"/>
          <p:cNvSpPr/>
          <p:nvPr/>
        </p:nvSpPr>
        <p:spPr>
          <a:xfrm>
            <a:off x="6416778" y="3787255"/>
            <a:ext cx="2250687" cy="2171700"/>
          </a:xfrm>
          <a:prstGeom prst="hexagon">
            <a:avLst>
              <a:gd name="adj" fmla="val 25000"/>
              <a:gd name="vf" fmla="val 115470"/>
            </a:avLst>
          </a:prstGeom>
          <a:solidFill>
            <a:srgbClr val="002060"/>
          </a:solidFill>
          <a:ln w="25400" cap="flat" cmpd="sng">
            <a:solidFill>
              <a:srgbClr val="395E89"/>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168" name="Shape 168"/>
          <p:cNvSpPr txBox="1"/>
          <p:nvPr/>
        </p:nvSpPr>
        <p:spPr>
          <a:xfrm>
            <a:off x="838200" y="1828800"/>
            <a:ext cx="2057400" cy="4617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2400" b="1" i="0" u="none" strike="noStrike" cap="none" dirty="0">
                <a:solidFill>
                  <a:schemeClr val="lt1"/>
                </a:solidFill>
                <a:latin typeface="Arial"/>
                <a:ea typeface="Arial"/>
                <a:cs typeface="Arial"/>
                <a:sym typeface="Arial"/>
              </a:rPr>
              <a:t>Character</a:t>
            </a:r>
          </a:p>
        </p:txBody>
      </p:sp>
      <p:sp>
        <p:nvSpPr>
          <p:cNvPr id="169" name="Shape 169"/>
          <p:cNvSpPr txBox="1"/>
          <p:nvPr/>
        </p:nvSpPr>
        <p:spPr>
          <a:xfrm>
            <a:off x="3945671" y="1900533"/>
            <a:ext cx="1676399" cy="461664"/>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2400" b="1" i="0" u="none" strike="noStrike" cap="none" dirty="0">
                <a:solidFill>
                  <a:schemeClr val="lt1"/>
                </a:solidFill>
                <a:latin typeface="Arial"/>
                <a:ea typeface="Arial"/>
                <a:cs typeface="Arial"/>
                <a:sym typeface="Arial"/>
              </a:rPr>
              <a:t>Plot</a:t>
            </a:r>
          </a:p>
        </p:txBody>
      </p:sp>
      <p:sp>
        <p:nvSpPr>
          <p:cNvPr id="170" name="Shape 170"/>
          <p:cNvSpPr txBox="1"/>
          <p:nvPr/>
        </p:nvSpPr>
        <p:spPr>
          <a:xfrm>
            <a:off x="6588510" y="1919583"/>
            <a:ext cx="1828798" cy="461664"/>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2400" b="1" i="0" u="none" strike="noStrike" cap="none" dirty="0">
                <a:solidFill>
                  <a:schemeClr val="lt1"/>
                </a:solidFill>
                <a:latin typeface="Arial"/>
                <a:ea typeface="Arial"/>
                <a:cs typeface="Arial"/>
                <a:sym typeface="Arial"/>
              </a:rPr>
              <a:t>Voice</a:t>
            </a:r>
          </a:p>
        </p:txBody>
      </p:sp>
      <p:sp>
        <p:nvSpPr>
          <p:cNvPr id="171" name="Shape 171"/>
          <p:cNvSpPr txBox="1"/>
          <p:nvPr/>
        </p:nvSpPr>
        <p:spPr>
          <a:xfrm>
            <a:off x="1129988" y="4648198"/>
            <a:ext cx="1600199" cy="461664"/>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2400" b="1" i="0" u="none" strike="noStrike" cap="none" dirty="0">
                <a:solidFill>
                  <a:schemeClr val="lt1"/>
                </a:solidFill>
                <a:latin typeface="Arial"/>
                <a:ea typeface="Arial"/>
                <a:cs typeface="Arial"/>
                <a:sym typeface="Arial"/>
              </a:rPr>
              <a:t>Emotions</a:t>
            </a:r>
          </a:p>
        </p:txBody>
      </p:sp>
      <p:sp>
        <p:nvSpPr>
          <p:cNvPr id="172" name="Shape 172"/>
          <p:cNvSpPr txBox="1"/>
          <p:nvPr/>
        </p:nvSpPr>
        <p:spPr>
          <a:xfrm>
            <a:off x="3810000" y="4648200"/>
            <a:ext cx="1828800" cy="4617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2400" b="1" i="0" u="none" strike="noStrike" cap="none" dirty="0">
                <a:solidFill>
                  <a:schemeClr val="lt1"/>
                </a:solidFill>
                <a:latin typeface="Arial"/>
                <a:ea typeface="Arial"/>
                <a:cs typeface="Arial"/>
                <a:sym typeface="Arial"/>
              </a:rPr>
              <a:t>A Hook</a:t>
            </a:r>
          </a:p>
        </p:txBody>
      </p:sp>
      <p:sp>
        <p:nvSpPr>
          <p:cNvPr id="174" name="Shape 174"/>
          <p:cNvSpPr/>
          <p:nvPr/>
        </p:nvSpPr>
        <p:spPr>
          <a:xfrm>
            <a:off x="41875" y="6095825"/>
            <a:ext cx="2417700" cy="7428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pic>
        <p:nvPicPr>
          <p:cNvPr id="175" name="Shape 175"/>
          <p:cNvPicPr preferRelativeResize="0"/>
          <p:nvPr/>
        </p:nvPicPr>
        <p:blipFill>
          <a:blip r:embed="rId3">
            <a:alphaModFix/>
          </a:blip>
          <a:stretch>
            <a:fillRect/>
          </a:stretch>
        </p:blipFill>
        <p:spPr>
          <a:xfrm>
            <a:off x="3601750" y="6212316"/>
            <a:ext cx="2684824" cy="479433"/>
          </a:xfrm>
          <a:prstGeom prst="rect">
            <a:avLst/>
          </a:prstGeom>
          <a:noFill/>
          <a:ln>
            <a:noFill/>
          </a:ln>
        </p:spPr>
      </p:pic>
      <p:sp>
        <p:nvSpPr>
          <p:cNvPr id="17" name="Shape 254"/>
          <p:cNvSpPr txBox="1"/>
          <p:nvPr/>
        </p:nvSpPr>
        <p:spPr>
          <a:xfrm>
            <a:off x="6629399" y="4329592"/>
            <a:ext cx="1787911" cy="4617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2200" b="1" i="0" u="none" strike="noStrike" cap="none" dirty="0" smtClean="0">
                <a:solidFill>
                  <a:schemeClr val="lt1"/>
                </a:solidFill>
                <a:latin typeface="Arial"/>
                <a:ea typeface="Arial"/>
                <a:cs typeface="Arial"/>
                <a:sym typeface="Arial"/>
              </a:rPr>
              <a:t>Resonates with the Audience</a:t>
            </a:r>
            <a:endParaRPr lang="en-US" sz="2400" b="1" i="0" u="none" strike="noStrike" cap="none" dirty="0">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3"/>
                                        </p:tgtEl>
                                        <p:attrNameLst>
                                          <p:attrName>style.visibility</p:attrName>
                                        </p:attrNameLst>
                                      </p:cBhvr>
                                      <p:to>
                                        <p:strVal val="visible"/>
                                      </p:to>
                                    </p:set>
                                    <p:anim calcmode="lin" valueType="num">
                                      <p:cBhvr additive="base">
                                        <p:cTn id="7" dur="500"/>
                                        <p:tgtEl>
                                          <p:spTgt spid="163"/>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4"/>
                                        </p:tgtEl>
                                        <p:attrNameLst>
                                          <p:attrName>style.visibility</p:attrName>
                                        </p:attrNameLst>
                                      </p:cBhvr>
                                      <p:to>
                                        <p:strVal val="visible"/>
                                      </p:to>
                                    </p:set>
                                    <p:animEffect transition="in" filter="fade">
                                      <p:cBhvr>
                                        <p:cTn id="12" dur="1000"/>
                                        <p:tgtEl>
                                          <p:spTgt spid="16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5"/>
                                        </p:tgtEl>
                                        <p:attrNameLst>
                                          <p:attrName>style.visibility</p:attrName>
                                        </p:attrNameLst>
                                      </p:cBhvr>
                                      <p:to>
                                        <p:strVal val="visible"/>
                                      </p:to>
                                    </p:set>
                                    <p:animEffect transition="in" filter="fade">
                                      <p:cBhvr>
                                        <p:cTn id="17" dur="1822"/>
                                        <p:tgtEl>
                                          <p:spTgt spid="16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6"/>
                                        </p:tgtEl>
                                        <p:attrNameLst>
                                          <p:attrName>style.visibility</p:attrName>
                                        </p:attrNameLst>
                                      </p:cBhvr>
                                      <p:to>
                                        <p:strVal val="visible"/>
                                      </p:to>
                                    </p:set>
                                    <p:animEffect transition="in" filter="fade">
                                      <p:cBhvr>
                                        <p:cTn id="22" dur="2000"/>
                                        <p:tgtEl>
                                          <p:spTgt spid="16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7"/>
                                        </p:tgtEl>
                                        <p:attrNameLst>
                                          <p:attrName>style.visibility</p:attrName>
                                        </p:attrNameLst>
                                      </p:cBhvr>
                                      <p:to>
                                        <p:strVal val="visible"/>
                                      </p:to>
                                    </p:set>
                                    <p:animEffect transition="in" filter="fade">
                                      <p:cBhvr>
                                        <p:cTn id="27" dur="1000"/>
                                        <p:tgtEl>
                                          <p:spTgt spid="1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Shape 191"/>
          <p:cNvSpPr txBox="1">
            <a:spLocks noGrp="1"/>
          </p:cNvSpPr>
          <p:nvPr>
            <p:ph type="title"/>
          </p:nvPr>
        </p:nvSpPr>
        <p:spPr>
          <a:xfrm>
            <a:off x="457200" y="339164"/>
            <a:ext cx="8229600" cy="609600"/>
          </a:xfrm>
          <a:prstGeom prst="rect">
            <a:avLst/>
          </a:prstGeom>
        </p:spPr>
        <p:txBody>
          <a:bodyPr lIns="91425" tIns="91425" rIns="91425" bIns="91425" anchor="ctr" anchorCtr="0">
            <a:noAutofit/>
          </a:bodyPr>
          <a:lstStyle/>
          <a:p>
            <a:pPr lvl="0">
              <a:spcBef>
                <a:spcPts val="0"/>
              </a:spcBef>
              <a:buNone/>
            </a:pPr>
            <a:r>
              <a:rPr lang="en-US" b="1" dirty="0" smtClean="0">
                <a:solidFill>
                  <a:schemeClr val="dk2"/>
                </a:solidFill>
                <a:latin typeface="Garamond"/>
                <a:ea typeface="Garamond"/>
                <a:cs typeface="Garamond"/>
                <a:sym typeface="Garamond"/>
              </a:rPr>
              <a:t>Talking Story </a:t>
            </a:r>
            <a:r>
              <a:rPr lang="en-US" b="1" dirty="0">
                <a:solidFill>
                  <a:schemeClr val="dk2"/>
                </a:solidFill>
                <a:latin typeface="Garamond"/>
                <a:ea typeface="Garamond"/>
                <a:cs typeface="Garamond"/>
                <a:sym typeface="Garamond"/>
              </a:rPr>
              <a:t>in Hawaii</a:t>
            </a:r>
          </a:p>
        </p:txBody>
      </p:sp>
      <p:pic>
        <p:nvPicPr>
          <p:cNvPr id="193" name="Shape 193"/>
          <p:cNvPicPr preferRelativeResize="0"/>
          <p:nvPr/>
        </p:nvPicPr>
        <p:blipFill>
          <a:blip r:embed="rId3">
            <a:alphaModFix/>
          </a:blip>
          <a:stretch>
            <a:fillRect/>
          </a:stretch>
        </p:blipFill>
        <p:spPr>
          <a:xfrm>
            <a:off x="1160499" y="1123725"/>
            <a:ext cx="6337476" cy="4820100"/>
          </a:xfrm>
          <a:prstGeom prst="rect">
            <a:avLst/>
          </a:prstGeom>
          <a:noFill/>
          <a:ln>
            <a:noFill/>
          </a:ln>
        </p:spPr>
      </p:pic>
      <p:sp>
        <p:nvSpPr>
          <p:cNvPr id="194" name="Shape 194"/>
          <p:cNvSpPr txBox="1"/>
          <p:nvPr/>
        </p:nvSpPr>
        <p:spPr>
          <a:xfrm>
            <a:off x="3070200" y="1199925"/>
            <a:ext cx="3003600" cy="393600"/>
          </a:xfrm>
          <a:prstGeom prst="rect">
            <a:avLst/>
          </a:prstGeom>
          <a:noFill/>
          <a:ln>
            <a:noFill/>
          </a:ln>
        </p:spPr>
        <p:txBody>
          <a:bodyPr lIns="91425" tIns="91425" rIns="91425" bIns="91425" anchor="t" anchorCtr="0">
            <a:noAutofit/>
          </a:bodyPr>
          <a:lstStyle/>
          <a:p>
            <a:pPr lvl="0" algn="ctr">
              <a:spcBef>
                <a:spcPts val="0"/>
              </a:spcBef>
              <a:buNone/>
            </a:pPr>
            <a:r>
              <a:rPr lang="en-US" b="1" dirty="0">
                <a:solidFill>
                  <a:srgbClr val="0B5394"/>
                </a:solidFill>
              </a:rPr>
              <a:t>maui.hawaii.edu/grants</a:t>
            </a:r>
          </a:p>
        </p:txBody>
      </p:sp>
      <p:sp>
        <p:nvSpPr>
          <p:cNvPr id="195" name="Shape 195"/>
          <p:cNvSpPr/>
          <p:nvPr/>
        </p:nvSpPr>
        <p:spPr>
          <a:xfrm>
            <a:off x="41875" y="5943825"/>
            <a:ext cx="2417700" cy="8949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pic>
        <p:nvPicPr>
          <p:cNvPr id="196" name="Shape 196"/>
          <p:cNvPicPr preferRelativeResize="0"/>
          <p:nvPr/>
        </p:nvPicPr>
        <p:blipFill>
          <a:blip r:embed="rId4">
            <a:alphaModFix/>
          </a:blip>
          <a:stretch>
            <a:fillRect/>
          </a:stretch>
        </p:blipFill>
        <p:spPr>
          <a:xfrm>
            <a:off x="3601750" y="6212316"/>
            <a:ext cx="2684824" cy="479433"/>
          </a:xfrm>
          <a:prstGeom prst="rect">
            <a:avLst/>
          </a:prstGeom>
          <a:noFill/>
          <a:ln>
            <a:noFill/>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202"/>
          <p:cNvSpPr txBox="1">
            <a:spLocks noGrp="1"/>
          </p:cNvSpPr>
          <p:nvPr>
            <p:ph type="title"/>
          </p:nvPr>
        </p:nvSpPr>
        <p:spPr>
          <a:xfrm>
            <a:off x="457200" y="349623"/>
            <a:ext cx="9093200" cy="609600"/>
          </a:xfrm>
          <a:prstGeom prst="rect">
            <a:avLst/>
          </a:prstGeom>
        </p:spPr>
        <p:txBody>
          <a:bodyPr lIns="91425" tIns="91425" rIns="91425" bIns="91425" anchor="ctr" anchorCtr="0">
            <a:noAutofit/>
          </a:bodyPr>
          <a:lstStyle/>
          <a:p>
            <a:pPr lvl="0">
              <a:spcBef>
                <a:spcPts val="0"/>
              </a:spcBef>
              <a:buNone/>
            </a:pPr>
            <a:r>
              <a:rPr lang="en-US" b="1" dirty="0" smtClean="0">
                <a:solidFill>
                  <a:schemeClr val="dk2"/>
                </a:solidFill>
                <a:latin typeface="Garamond"/>
                <a:ea typeface="Garamond"/>
                <a:cs typeface="Garamond"/>
                <a:sym typeface="Garamond"/>
              </a:rPr>
              <a:t>GIS in Ecosystem Management Certificate</a:t>
            </a:r>
            <a:endParaRPr lang="en-US" b="1" dirty="0">
              <a:solidFill>
                <a:schemeClr val="dk2"/>
              </a:solidFill>
              <a:latin typeface="Garamond"/>
              <a:ea typeface="Garamond"/>
              <a:cs typeface="Garamond"/>
              <a:sym typeface="Garamond"/>
            </a:endParaRPr>
          </a:p>
        </p:txBody>
      </p:sp>
      <p:sp>
        <p:nvSpPr>
          <p:cNvPr id="7" name="Shape 195"/>
          <p:cNvSpPr/>
          <p:nvPr/>
        </p:nvSpPr>
        <p:spPr>
          <a:xfrm>
            <a:off x="41875" y="5943825"/>
            <a:ext cx="2417700" cy="8949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pic>
        <p:nvPicPr>
          <p:cNvPr id="8" name="Shape 196"/>
          <p:cNvPicPr preferRelativeResize="0"/>
          <p:nvPr/>
        </p:nvPicPr>
        <p:blipFill>
          <a:blip r:embed="rId3">
            <a:alphaModFix/>
          </a:blip>
          <a:stretch>
            <a:fillRect/>
          </a:stretch>
        </p:blipFill>
        <p:spPr>
          <a:xfrm>
            <a:off x="3601750" y="6212316"/>
            <a:ext cx="2684824" cy="479433"/>
          </a:xfrm>
          <a:prstGeom prst="rect">
            <a:avLst/>
          </a:prstGeom>
          <a:noFill/>
          <a:ln>
            <a:noFill/>
          </a:ln>
        </p:spPr>
      </p:pic>
      <p:pic>
        <p:nvPicPr>
          <p:cNvPr id="2" name="Picture 1" descr="GIS_StudentOutreach_Spring2015.pdf"/>
          <p:cNvPicPr>
            <a:picLocks noChangeAspect="1"/>
          </p:cNvPicPr>
          <p:nvPr/>
        </p:nvPicPr>
        <p:blipFill rotWithShape="1">
          <a:blip r:embed="rId4">
            <a:extLst>
              <a:ext uri="{28A0092B-C50C-407E-A947-70E740481C1C}">
                <a14:useLocalDpi xmlns:a14="http://schemas.microsoft.com/office/drawing/2010/main" val="0"/>
              </a:ext>
            </a:extLst>
          </a:blip>
          <a:srcRect t="4446" b="19829"/>
          <a:stretch/>
        </p:blipFill>
        <p:spPr>
          <a:xfrm>
            <a:off x="987210" y="1018987"/>
            <a:ext cx="5299364" cy="5193329"/>
          </a:xfrm>
          <a:prstGeom prst="rect">
            <a:avLst/>
          </a:prstGeom>
        </p:spPr>
      </p:pic>
    </p:spTree>
    <p:extLst>
      <p:ext uri="{BB962C8B-B14F-4D97-AF65-F5344CB8AC3E}">
        <p14:creationId xmlns:p14="http://schemas.microsoft.com/office/powerpoint/2010/main" val="64366434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Shape 202"/>
          <p:cNvSpPr txBox="1">
            <a:spLocks noGrp="1"/>
          </p:cNvSpPr>
          <p:nvPr>
            <p:ph type="title"/>
          </p:nvPr>
        </p:nvSpPr>
        <p:spPr>
          <a:xfrm>
            <a:off x="457200" y="304800"/>
            <a:ext cx="8229600" cy="609600"/>
          </a:xfrm>
          <a:prstGeom prst="rect">
            <a:avLst/>
          </a:prstGeom>
        </p:spPr>
        <p:txBody>
          <a:bodyPr lIns="91425" tIns="91425" rIns="91425" bIns="91425" anchor="ctr" anchorCtr="0">
            <a:noAutofit/>
          </a:bodyPr>
          <a:lstStyle/>
          <a:p>
            <a:pPr lvl="0">
              <a:spcBef>
                <a:spcPts val="0"/>
              </a:spcBef>
              <a:buNone/>
            </a:pPr>
            <a:r>
              <a:rPr lang="en-US" b="1" dirty="0">
                <a:solidFill>
                  <a:schemeClr val="dk2"/>
                </a:solidFill>
                <a:latin typeface="Garamond"/>
                <a:ea typeface="Garamond"/>
                <a:cs typeface="Garamond"/>
                <a:sym typeface="Garamond"/>
              </a:rPr>
              <a:t>Creative Ways to Approach Reporting</a:t>
            </a:r>
          </a:p>
        </p:txBody>
      </p:sp>
      <p:grpSp>
        <p:nvGrpSpPr>
          <p:cNvPr id="2" name="Group 1"/>
          <p:cNvGrpSpPr/>
          <p:nvPr/>
        </p:nvGrpSpPr>
        <p:grpSpPr>
          <a:xfrm>
            <a:off x="487400" y="1190249"/>
            <a:ext cx="4118798" cy="3317951"/>
            <a:chOff x="487400" y="1190249"/>
            <a:chExt cx="4118798" cy="3317951"/>
          </a:xfrm>
        </p:grpSpPr>
        <p:pic>
          <p:nvPicPr>
            <p:cNvPr id="204" name="Shape 204"/>
            <p:cNvPicPr preferRelativeResize="0"/>
            <p:nvPr/>
          </p:nvPicPr>
          <p:blipFill>
            <a:blip r:embed="rId3">
              <a:alphaModFix/>
            </a:blip>
            <a:stretch>
              <a:fillRect/>
            </a:stretch>
          </p:blipFill>
          <p:spPr>
            <a:xfrm>
              <a:off x="487400" y="1190249"/>
              <a:ext cx="4118798" cy="2803900"/>
            </a:xfrm>
            <a:prstGeom prst="rect">
              <a:avLst/>
            </a:prstGeom>
            <a:noFill/>
            <a:ln>
              <a:noFill/>
            </a:ln>
          </p:spPr>
        </p:pic>
        <p:sp>
          <p:nvSpPr>
            <p:cNvPr id="206" name="Shape 206"/>
            <p:cNvSpPr txBox="1"/>
            <p:nvPr/>
          </p:nvSpPr>
          <p:spPr>
            <a:xfrm>
              <a:off x="1122725" y="4114600"/>
              <a:ext cx="3003600" cy="393600"/>
            </a:xfrm>
            <a:prstGeom prst="rect">
              <a:avLst/>
            </a:prstGeom>
            <a:noFill/>
            <a:ln>
              <a:noFill/>
            </a:ln>
          </p:spPr>
          <p:txBody>
            <a:bodyPr lIns="91425" tIns="91425" rIns="91425" bIns="91425" anchor="t" anchorCtr="0">
              <a:noAutofit/>
            </a:bodyPr>
            <a:lstStyle/>
            <a:p>
              <a:pPr lvl="0" algn="ctr" rtl="0">
                <a:spcBef>
                  <a:spcPts val="0"/>
                </a:spcBef>
                <a:buNone/>
              </a:pPr>
              <a:r>
                <a:rPr lang="en-US" b="1" dirty="0">
                  <a:solidFill>
                    <a:srgbClr val="0B5394"/>
                  </a:solidFill>
                </a:rPr>
                <a:t>WEBSITE</a:t>
              </a:r>
            </a:p>
            <a:p>
              <a:pPr lvl="0" algn="ctr" rtl="0">
                <a:spcBef>
                  <a:spcPts val="0"/>
                </a:spcBef>
                <a:buNone/>
              </a:pPr>
              <a:r>
                <a:rPr lang="en-US" b="1" dirty="0">
                  <a:solidFill>
                    <a:srgbClr val="0B5394"/>
                  </a:solidFill>
                </a:rPr>
                <a:t>maui.hawaii.edu/gis/report</a:t>
              </a:r>
            </a:p>
          </p:txBody>
        </p:sp>
      </p:grpSp>
      <p:grpSp>
        <p:nvGrpSpPr>
          <p:cNvPr id="3" name="Group 2"/>
          <p:cNvGrpSpPr/>
          <p:nvPr/>
        </p:nvGrpSpPr>
        <p:grpSpPr>
          <a:xfrm>
            <a:off x="5093474" y="1199749"/>
            <a:ext cx="2305050" cy="3125463"/>
            <a:chOff x="5093474" y="1199749"/>
            <a:chExt cx="2305050" cy="3125463"/>
          </a:xfrm>
        </p:grpSpPr>
        <p:pic>
          <p:nvPicPr>
            <p:cNvPr id="205" name="Shape 205"/>
            <p:cNvPicPr preferRelativeResize="0"/>
            <p:nvPr/>
          </p:nvPicPr>
          <p:blipFill>
            <a:blip r:embed="rId4">
              <a:alphaModFix/>
            </a:blip>
            <a:stretch>
              <a:fillRect/>
            </a:stretch>
          </p:blipFill>
          <p:spPr>
            <a:xfrm>
              <a:off x="5093474" y="1199749"/>
              <a:ext cx="2305050" cy="2775699"/>
            </a:xfrm>
            <a:prstGeom prst="rect">
              <a:avLst/>
            </a:prstGeom>
            <a:noFill/>
            <a:ln>
              <a:noFill/>
            </a:ln>
          </p:spPr>
        </p:pic>
        <p:sp>
          <p:nvSpPr>
            <p:cNvPr id="207" name="Shape 207"/>
            <p:cNvSpPr txBox="1"/>
            <p:nvPr/>
          </p:nvSpPr>
          <p:spPr>
            <a:xfrm>
              <a:off x="5093475" y="3931612"/>
              <a:ext cx="2278800" cy="393600"/>
            </a:xfrm>
            <a:prstGeom prst="rect">
              <a:avLst/>
            </a:prstGeom>
            <a:noFill/>
            <a:ln>
              <a:noFill/>
            </a:ln>
          </p:spPr>
          <p:txBody>
            <a:bodyPr lIns="91425" tIns="91425" rIns="91425" bIns="91425" anchor="t" anchorCtr="0">
              <a:noAutofit/>
            </a:bodyPr>
            <a:lstStyle/>
            <a:p>
              <a:pPr lvl="0" algn="ctr" rtl="0">
                <a:spcBef>
                  <a:spcPts val="0"/>
                </a:spcBef>
                <a:buNone/>
              </a:pPr>
              <a:r>
                <a:rPr lang="en-US" b="1" dirty="0">
                  <a:solidFill>
                    <a:srgbClr val="0B5394"/>
                  </a:solidFill>
                </a:rPr>
                <a:t>PDF REPORTS</a:t>
              </a:r>
            </a:p>
          </p:txBody>
        </p:sp>
      </p:grpSp>
      <p:grpSp>
        <p:nvGrpSpPr>
          <p:cNvPr id="4" name="Group 3"/>
          <p:cNvGrpSpPr/>
          <p:nvPr/>
        </p:nvGrpSpPr>
        <p:grpSpPr>
          <a:xfrm>
            <a:off x="4734737" y="4508200"/>
            <a:ext cx="3712088" cy="2118874"/>
            <a:chOff x="4734737" y="4508200"/>
            <a:chExt cx="3712088" cy="2118874"/>
          </a:xfrm>
        </p:grpSpPr>
        <p:pic>
          <p:nvPicPr>
            <p:cNvPr id="208" name="Shape 208"/>
            <p:cNvPicPr preferRelativeResize="0"/>
            <p:nvPr/>
          </p:nvPicPr>
          <p:blipFill>
            <a:blip r:embed="rId5">
              <a:alphaModFix/>
            </a:blip>
            <a:stretch>
              <a:fillRect/>
            </a:stretch>
          </p:blipFill>
          <p:spPr>
            <a:xfrm>
              <a:off x="4734737" y="4508200"/>
              <a:ext cx="1656500" cy="2118874"/>
            </a:xfrm>
            <a:prstGeom prst="rect">
              <a:avLst/>
            </a:prstGeom>
            <a:noFill/>
            <a:ln>
              <a:noFill/>
            </a:ln>
          </p:spPr>
        </p:pic>
        <p:sp>
          <p:nvSpPr>
            <p:cNvPr id="209" name="Shape 209"/>
            <p:cNvSpPr txBox="1"/>
            <p:nvPr/>
          </p:nvSpPr>
          <p:spPr>
            <a:xfrm>
              <a:off x="6168025" y="4828087"/>
              <a:ext cx="2278800" cy="393600"/>
            </a:xfrm>
            <a:prstGeom prst="rect">
              <a:avLst/>
            </a:prstGeom>
            <a:noFill/>
            <a:ln>
              <a:noFill/>
            </a:ln>
          </p:spPr>
          <p:txBody>
            <a:bodyPr lIns="91425" tIns="91425" rIns="91425" bIns="91425" anchor="t" anchorCtr="0">
              <a:noAutofit/>
            </a:bodyPr>
            <a:lstStyle/>
            <a:p>
              <a:pPr lvl="0" algn="ctr" rtl="0">
                <a:spcBef>
                  <a:spcPts val="0"/>
                </a:spcBef>
                <a:buNone/>
              </a:pPr>
              <a:r>
                <a:rPr lang="en-US" b="1" dirty="0">
                  <a:solidFill>
                    <a:srgbClr val="0B5394"/>
                  </a:solidFill>
                </a:rPr>
                <a:t>eNEWSLETTER</a:t>
              </a:r>
            </a:p>
          </p:txBody>
        </p:sp>
      </p:grpSp>
      <p:grpSp>
        <p:nvGrpSpPr>
          <p:cNvPr id="5" name="Group 4"/>
          <p:cNvGrpSpPr/>
          <p:nvPr/>
        </p:nvGrpSpPr>
        <p:grpSpPr>
          <a:xfrm>
            <a:off x="616825" y="4876674"/>
            <a:ext cx="3672800" cy="1320600"/>
            <a:chOff x="616825" y="4876674"/>
            <a:chExt cx="3672800" cy="1320600"/>
          </a:xfrm>
        </p:grpSpPr>
        <p:pic>
          <p:nvPicPr>
            <p:cNvPr id="210" name="Shape 210"/>
            <p:cNvPicPr preferRelativeResize="0"/>
            <p:nvPr/>
          </p:nvPicPr>
          <p:blipFill>
            <a:blip r:embed="rId6">
              <a:alphaModFix/>
            </a:blip>
            <a:stretch>
              <a:fillRect/>
            </a:stretch>
          </p:blipFill>
          <p:spPr>
            <a:xfrm>
              <a:off x="2286625" y="4876674"/>
              <a:ext cx="2003000" cy="1320600"/>
            </a:xfrm>
            <a:prstGeom prst="rect">
              <a:avLst/>
            </a:prstGeom>
            <a:noFill/>
            <a:ln>
              <a:noFill/>
            </a:ln>
          </p:spPr>
        </p:pic>
        <p:sp>
          <p:nvSpPr>
            <p:cNvPr id="211" name="Shape 211"/>
            <p:cNvSpPr txBox="1"/>
            <p:nvPr/>
          </p:nvSpPr>
          <p:spPr>
            <a:xfrm>
              <a:off x="616825" y="5296112"/>
              <a:ext cx="2278800" cy="393600"/>
            </a:xfrm>
            <a:prstGeom prst="rect">
              <a:avLst/>
            </a:prstGeom>
            <a:noFill/>
            <a:ln>
              <a:noFill/>
            </a:ln>
          </p:spPr>
          <p:txBody>
            <a:bodyPr lIns="91425" tIns="91425" rIns="91425" bIns="91425" anchor="t" anchorCtr="0">
              <a:noAutofit/>
            </a:bodyPr>
            <a:lstStyle/>
            <a:p>
              <a:pPr lvl="0" algn="ctr" rtl="0">
                <a:spcBef>
                  <a:spcPts val="0"/>
                </a:spcBef>
                <a:buNone/>
              </a:pPr>
              <a:r>
                <a:rPr lang="en-US" b="1" dirty="0">
                  <a:solidFill>
                    <a:srgbClr val="0B5394"/>
                  </a:solidFill>
                </a:rPr>
                <a:t>VIDEO</a:t>
              </a:r>
            </a:p>
          </p:txBody>
        </p:sp>
      </p:grpSp>
      <p:sp>
        <p:nvSpPr>
          <p:cNvPr id="212" name="Shape 212"/>
          <p:cNvSpPr/>
          <p:nvPr/>
        </p:nvSpPr>
        <p:spPr>
          <a:xfrm>
            <a:off x="41875" y="5893975"/>
            <a:ext cx="2193900" cy="9447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690</TotalTime>
  <Words>1984</Words>
  <Application>Microsoft Office PowerPoint</Application>
  <PresentationFormat>On-screen Show (4:3)</PresentationFormat>
  <Paragraphs>175</Paragraphs>
  <Slides>14</Slides>
  <Notes>14</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Franklin Gothic</vt:lpstr>
      <vt:lpstr>Garamond</vt:lpstr>
      <vt:lpstr>Office Theme</vt:lpstr>
      <vt:lpstr>Tell Your Story Using Storytelling to Share Project Successes</vt:lpstr>
      <vt:lpstr>Who We Are</vt:lpstr>
      <vt:lpstr>Excuses</vt:lpstr>
      <vt:lpstr>Story Building Blocks</vt:lpstr>
      <vt:lpstr>Introducing the StoryTelling Rubric</vt:lpstr>
      <vt:lpstr>Elements of Good Stories</vt:lpstr>
      <vt:lpstr>Talking Story in Hawaii</vt:lpstr>
      <vt:lpstr>GIS in Ecosystem Management Certificate</vt:lpstr>
      <vt:lpstr>Creative Ways to Approach Reporting</vt:lpstr>
      <vt:lpstr>Success Stories to Support Sustainability</vt:lpstr>
      <vt:lpstr>Using the 2D StoryTelling Rubric</vt:lpstr>
      <vt:lpstr>GIS Employers No Ka Oi Video</vt:lpstr>
      <vt:lpstr>Evaluation Using the Rubric</vt:lpstr>
      <vt:lpstr>What’s Next?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Tell Your Story Using Storytelling to Share Project Successes</dc:title>
  <dc:creator>Gunasegaram, Marla</dc:creator>
  <cp:lastModifiedBy>Gunasegaram, Marla</cp:lastModifiedBy>
  <cp:revision>45</cp:revision>
  <dcterms:modified xsi:type="dcterms:W3CDTF">2017-05-25T17:45:24Z</dcterms:modified>
</cp:coreProperties>
</file>